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4"/>
  </p:notesMasterIdLst>
  <p:sldIdLst>
    <p:sldId id="256" r:id="rId2"/>
    <p:sldId id="257" r:id="rId3"/>
    <p:sldId id="266" r:id="rId4"/>
    <p:sldId id="307" r:id="rId5"/>
    <p:sldId id="305" r:id="rId6"/>
    <p:sldId id="306" r:id="rId7"/>
    <p:sldId id="258" r:id="rId8"/>
    <p:sldId id="269" r:id="rId9"/>
    <p:sldId id="267" r:id="rId10"/>
    <p:sldId id="268" r:id="rId11"/>
    <p:sldId id="275" r:id="rId12"/>
    <p:sldId id="261" r:id="rId13"/>
    <p:sldId id="274" r:id="rId14"/>
    <p:sldId id="263" r:id="rId15"/>
    <p:sldId id="270" r:id="rId16"/>
    <p:sldId id="271" r:id="rId17"/>
    <p:sldId id="272" r:id="rId18"/>
    <p:sldId id="273" r:id="rId19"/>
    <p:sldId id="262" r:id="rId20"/>
    <p:sldId id="276" r:id="rId21"/>
    <p:sldId id="280" r:id="rId22"/>
    <p:sldId id="279" r:id="rId23"/>
    <p:sldId id="277" r:id="rId24"/>
    <p:sldId id="282" r:id="rId25"/>
    <p:sldId id="278" r:id="rId26"/>
    <p:sldId id="283" r:id="rId27"/>
    <p:sldId id="284" r:id="rId28"/>
    <p:sldId id="286" r:id="rId29"/>
    <p:sldId id="281" r:id="rId30"/>
    <p:sldId id="287" r:id="rId31"/>
    <p:sldId id="288" r:id="rId32"/>
    <p:sldId id="289" r:id="rId33"/>
    <p:sldId id="291" r:id="rId34"/>
    <p:sldId id="292" r:id="rId35"/>
    <p:sldId id="290" r:id="rId36"/>
    <p:sldId id="293" r:id="rId37"/>
    <p:sldId id="264" r:id="rId38"/>
    <p:sldId id="294" r:id="rId39"/>
    <p:sldId id="295" r:id="rId40"/>
    <p:sldId id="285" r:id="rId41"/>
    <p:sldId id="296" r:id="rId42"/>
    <p:sldId id="297" r:id="rId43"/>
    <p:sldId id="298" r:id="rId44"/>
    <p:sldId id="304" r:id="rId45"/>
    <p:sldId id="265" r:id="rId46"/>
    <p:sldId id="299" r:id="rId47"/>
    <p:sldId id="300" r:id="rId48"/>
    <p:sldId id="301" r:id="rId49"/>
    <p:sldId id="302" r:id="rId50"/>
    <p:sldId id="303" r:id="rId51"/>
    <p:sldId id="259" r:id="rId52"/>
    <p:sldId id="260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3013"/>
  </p:normalViewPr>
  <p:slideViewPr>
    <p:cSldViewPr snapToGrid="0" snapToObjects="1">
      <p:cViewPr varScale="1">
        <p:scale>
          <a:sx n="96" d="100"/>
          <a:sy n="96" d="100"/>
        </p:scale>
        <p:origin x="11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8B5FAB-C81B-9247-8839-E9696F8D8F03}" type="doc">
      <dgm:prSet loTypeId="urn:microsoft.com/office/officeart/2005/8/layout/lProcess3" loCatId="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26ED4CE-81C0-504B-A38B-207C018BC24B}">
      <dgm:prSet phldrT="[Text]"/>
      <dgm:spPr/>
      <dgm:t>
        <a:bodyPr/>
        <a:lstStyle/>
        <a:p>
          <a:r>
            <a:rPr lang="en-US" dirty="0" smtClean="0"/>
            <a:t>Keep-alive:</a:t>
          </a:r>
          <a:endParaRPr lang="en-US" dirty="0"/>
        </a:p>
      </dgm:t>
    </dgm:pt>
    <dgm:pt modelId="{16B611BD-9D1B-0E44-B1A1-D7C04CC163EE}" type="parTrans" cxnId="{B185D0A3-662F-8B40-9D3A-9F942F623E26}">
      <dgm:prSet/>
      <dgm:spPr/>
      <dgm:t>
        <a:bodyPr/>
        <a:lstStyle/>
        <a:p>
          <a:endParaRPr lang="en-US"/>
        </a:p>
      </dgm:t>
    </dgm:pt>
    <dgm:pt modelId="{02B3E188-8E79-F840-875D-E57DDC9DF7A3}" type="sibTrans" cxnId="{B185D0A3-662F-8B40-9D3A-9F942F623E26}">
      <dgm:prSet/>
      <dgm:spPr/>
      <dgm:t>
        <a:bodyPr/>
        <a:lstStyle/>
        <a:p>
          <a:endParaRPr lang="en-US"/>
        </a:p>
      </dgm:t>
    </dgm:pt>
    <dgm:pt modelId="{445AC97B-B337-AA4C-A06A-45B17B9386C7}">
      <dgm:prSet/>
      <dgm:spPr/>
      <dgm:t>
        <a:bodyPr/>
        <a:lstStyle/>
        <a:p>
          <a:r>
            <a:rPr lang="en-US" dirty="0" err="1" smtClean="0"/>
            <a:t>Caché</a:t>
          </a:r>
          <a:r>
            <a:rPr lang="en-US" dirty="0" smtClean="0"/>
            <a:t>:</a:t>
          </a:r>
          <a:endParaRPr lang="en-US" dirty="0"/>
        </a:p>
      </dgm:t>
    </dgm:pt>
    <dgm:pt modelId="{73AC7B20-5A6F-9E49-94B5-744E15ED1948}" type="parTrans" cxnId="{73E67409-0A6F-DA40-9205-B6D34861F151}">
      <dgm:prSet/>
      <dgm:spPr/>
      <dgm:t>
        <a:bodyPr/>
        <a:lstStyle/>
        <a:p>
          <a:endParaRPr lang="en-US"/>
        </a:p>
      </dgm:t>
    </dgm:pt>
    <dgm:pt modelId="{EB55D5D8-EA64-3347-AB0B-8C188DBC5D55}" type="sibTrans" cxnId="{73E67409-0A6F-DA40-9205-B6D34861F151}">
      <dgm:prSet/>
      <dgm:spPr/>
      <dgm:t>
        <a:bodyPr/>
        <a:lstStyle/>
        <a:p>
          <a:endParaRPr lang="en-US"/>
        </a:p>
      </dgm:t>
    </dgm:pt>
    <dgm:pt modelId="{CC79BA57-4467-EF41-8990-0C18D2C43786}">
      <dgm:prSet/>
      <dgm:spPr/>
      <dgm:t>
        <a:bodyPr/>
        <a:lstStyle/>
        <a:p>
          <a:r>
            <a:rPr lang="en-US" dirty="0" smtClean="0"/>
            <a:t>Chunk response:</a:t>
          </a:r>
          <a:endParaRPr lang="en-US" dirty="0"/>
        </a:p>
      </dgm:t>
    </dgm:pt>
    <dgm:pt modelId="{DADC9598-3975-1941-B617-F016E4B5A20B}" type="parTrans" cxnId="{E7FB3972-5157-254A-8B97-1EE2243B30B4}">
      <dgm:prSet/>
      <dgm:spPr/>
      <dgm:t>
        <a:bodyPr/>
        <a:lstStyle/>
        <a:p>
          <a:endParaRPr lang="en-US"/>
        </a:p>
      </dgm:t>
    </dgm:pt>
    <dgm:pt modelId="{F396167E-2B6B-9249-BD52-774D5A9524C3}" type="sibTrans" cxnId="{E7FB3972-5157-254A-8B97-1EE2243B30B4}">
      <dgm:prSet/>
      <dgm:spPr/>
      <dgm:t>
        <a:bodyPr/>
        <a:lstStyle/>
        <a:p>
          <a:endParaRPr lang="en-US"/>
        </a:p>
      </dgm:t>
    </dgm:pt>
    <dgm:pt modelId="{576E6157-DEDF-CD48-BB35-9EB5F9EEC509}">
      <dgm:prSet/>
      <dgm:spPr/>
      <dgm:t>
        <a:bodyPr/>
        <a:lstStyle/>
        <a:p>
          <a:r>
            <a:rPr lang="en-US" dirty="0" err="1" smtClean="0"/>
            <a:t>Servidores</a:t>
          </a:r>
          <a:r>
            <a:rPr lang="en-US" dirty="0" smtClean="0"/>
            <a:t> </a:t>
          </a:r>
          <a:r>
            <a:rPr lang="en-US" dirty="0" err="1" smtClean="0"/>
            <a:t>virtuales</a:t>
          </a:r>
          <a:r>
            <a:rPr lang="en-US" dirty="0" smtClean="0"/>
            <a:t>:</a:t>
          </a:r>
          <a:endParaRPr lang="en-US" dirty="0"/>
        </a:p>
      </dgm:t>
    </dgm:pt>
    <dgm:pt modelId="{0CFFA9D4-8A7B-3849-85C9-96958484C648}" type="parTrans" cxnId="{5E1E3EE1-F782-4848-9FCC-BEA9D43B9438}">
      <dgm:prSet/>
      <dgm:spPr/>
      <dgm:t>
        <a:bodyPr/>
        <a:lstStyle/>
        <a:p>
          <a:endParaRPr lang="en-US"/>
        </a:p>
      </dgm:t>
    </dgm:pt>
    <dgm:pt modelId="{449A15AD-805C-2941-9418-9CC72E7B6193}" type="sibTrans" cxnId="{5E1E3EE1-F782-4848-9FCC-BEA9D43B9438}">
      <dgm:prSet/>
      <dgm:spPr/>
      <dgm:t>
        <a:bodyPr/>
        <a:lstStyle/>
        <a:p>
          <a:endParaRPr lang="en-US"/>
        </a:p>
      </dgm:t>
    </dgm:pt>
    <dgm:pt modelId="{5839CA63-0CDC-9F45-85B1-0B052C217C13}">
      <dgm:prSet phldrT="[Text]" custT="1"/>
      <dgm:spPr/>
      <dgm:t>
        <a:bodyPr/>
        <a:lstStyle/>
        <a:p>
          <a:r>
            <a:rPr lang="en-US" sz="1200" dirty="0" err="1" smtClean="0"/>
            <a:t>Respuesta</a:t>
          </a:r>
          <a:r>
            <a:rPr lang="en-US" sz="1200" dirty="0" smtClean="0"/>
            <a:t> </a:t>
          </a:r>
          <a:r>
            <a:rPr lang="en-US" sz="1200" dirty="0" err="1" smtClean="0"/>
            <a:t>más</a:t>
          </a:r>
          <a:r>
            <a:rPr lang="en-US" sz="1200" dirty="0" smtClean="0"/>
            <a:t> </a:t>
          </a:r>
          <a:r>
            <a:rPr lang="en-US" sz="1200" dirty="0" err="1" smtClean="0"/>
            <a:t>veloz</a:t>
          </a:r>
          <a:endParaRPr lang="en-US" sz="1200" dirty="0"/>
        </a:p>
      </dgm:t>
    </dgm:pt>
    <dgm:pt modelId="{24E12580-6FD7-324A-A74E-B5E363E5D25A}" type="parTrans" cxnId="{ACDF430B-94C1-6F4A-BB52-4DB96F7EEF6F}">
      <dgm:prSet/>
      <dgm:spPr/>
      <dgm:t>
        <a:bodyPr/>
        <a:lstStyle/>
        <a:p>
          <a:endParaRPr lang="en-US"/>
        </a:p>
      </dgm:t>
    </dgm:pt>
    <dgm:pt modelId="{774519BC-381B-2548-8D76-F5B1B4B37A61}" type="sibTrans" cxnId="{ACDF430B-94C1-6F4A-BB52-4DB96F7EEF6F}">
      <dgm:prSet/>
      <dgm:spPr/>
      <dgm:t>
        <a:bodyPr/>
        <a:lstStyle/>
        <a:p>
          <a:endParaRPr lang="en-US"/>
        </a:p>
      </dgm:t>
    </dgm:pt>
    <dgm:pt modelId="{7A8CE153-9CA5-7645-ADD1-E3971029EF92}">
      <dgm:prSet phldrT="[Text]" custT="1"/>
      <dgm:spPr/>
      <dgm:t>
        <a:bodyPr/>
        <a:lstStyle/>
        <a:p>
          <a:r>
            <a:rPr lang="en-US" sz="1200" dirty="0" smtClean="0"/>
            <a:t>Una </a:t>
          </a:r>
          <a:r>
            <a:rPr lang="en-US" sz="1200" dirty="0" err="1" smtClean="0"/>
            <a:t>conexión</a:t>
          </a:r>
          <a:r>
            <a:rPr lang="en-US" sz="1200" dirty="0" smtClean="0"/>
            <a:t>: </a:t>
          </a:r>
          <a:r>
            <a:rPr lang="en-US" sz="1200" dirty="0" err="1" smtClean="0"/>
            <a:t>varias</a:t>
          </a:r>
          <a:r>
            <a:rPr lang="en-US" sz="1200" dirty="0" smtClean="0"/>
            <a:t> Solicitudes/</a:t>
          </a:r>
          <a:r>
            <a:rPr lang="en-US" sz="1200" dirty="0" err="1" smtClean="0"/>
            <a:t>Respuestas</a:t>
          </a:r>
          <a:endParaRPr lang="en-US" sz="1200" dirty="0"/>
        </a:p>
      </dgm:t>
    </dgm:pt>
    <dgm:pt modelId="{D59A53AF-4F1C-4747-9E9E-9D462399F54F}" type="parTrans" cxnId="{C8DD52D1-E476-7A48-97FE-79FEB3484520}">
      <dgm:prSet/>
      <dgm:spPr/>
      <dgm:t>
        <a:bodyPr/>
        <a:lstStyle/>
        <a:p>
          <a:endParaRPr lang="en-US"/>
        </a:p>
      </dgm:t>
    </dgm:pt>
    <dgm:pt modelId="{D2779275-373C-064D-ABBC-A0611DC60506}" type="sibTrans" cxnId="{C8DD52D1-E476-7A48-97FE-79FEB3484520}">
      <dgm:prSet/>
      <dgm:spPr/>
      <dgm:t>
        <a:bodyPr/>
        <a:lstStyle/>
        <a:p>
          <a:endParaRPr lang="en-US"/>
        </a:p>
      </dgm:t>
    </dgm:pt>
    <dgm:pt modelId="{41B9ABC1-9364-B14F-8438-19B1AC9741A7}">
      <dgm:prSet custT="1"/>
      <dgm:spPr/>
      <dgm:t>
        <a:bodyPr/>
        <a:lstStyle/>
        <a:p>
          <a:r>
            <a:rPr lang="en-US" sz="1200" dirty="0" err="1" smtClean="0"/>
            <a:t>Ahorro</a:t>
          </a:r>
          <a:r>
            <a:rPr lang="en-US" sz="1200" dirty="0" smtClean="0"/>
            <a:t> de ancho de </a:t>
          </a:r>
          <a:r>
            <a:rPr lang="en-US" sz="1200" dirty="0" err="1" smtClean="0"/>
            <a:t>banda</a:t>
          </a:r>
          <a:r>
            <a:rPr lang="en-US" sz="1200" dirty="0" smtClean="0"/>
            <a:t>.</a:t>
          </a:r>
          <a:endParaRPr lang="en-US" sz="1200" dirty="0"/>
        </a:p>
      </dgm:t>
    </dgm:pt>
    <dgm:pt modelId="{C11FF4BF-6AC9-9D41-9EB6-361ABD80D7E5}" type="parTrans" cxnId="{B879B76C-B6FD-D041-9535-0EB024585291}">
      <dgm:prSet/>
      <dgm:spPr/>
      <dgm:t>
        <a:bodyPr/>
        <a:lstStyle/>
        <a:p>
          <a:endParaRPr lang="en-US"/>
        </a:p>
      </dgm:t>
    </dgm:pt>
    <dgm:pt modelId="{E50666A2-3D94-EF4A-BA8A-52908D6AC080}" type="sibTrans" cxnId="{B879B76C-B6FD-D041-9535-0EB024585291}">
      <dgm:prSet/>
      <dgm:spPr/>
      <dgm:t>
        <a:bodyPr/>
        <a:lstStyle/>
        <a:p>
          <a:endParaRPr lang="en-US"/>
        </a:p>
      </dgm:t>
    </dgm:pt>
    <dgm:pt modelId="{C90130D8-2E98-4947-B838-7E7ACD3EB833}">
      <dgm:prSet custT="1"/>
      <dgm:spPr/>
      <dgm:t>
        <a:bodyPr/>
        <a:lstStyle/>
        <a:p>
          <a:r>
            <a:rPr lang="en-US" sz="1200" dirty="0" err="1" smtClean="0"/>
            <a:t>Más</a:t>
          </a:r>
          <a:r>
            <a:rPr lang="en-US" sz="1200" dirty="0" smtClean="0"/>
            <a:t> </a:t>
          </a:r>
          <a:r>
            <a:rPr lang="en-US" sz="1200" dirty="0" err="1" smtClean="0"/>
            <a:t>rápida</a:t>
          </a:r>
          <a:r>
            <a:rPr lang="en-US" sz="1200" dirty="0" smtClean="0"/>
            <a:t> para </a:t>
          </a:r>
          <a:r>
            <a:rPr lang="en-US" sz="1200" dirty="0" err="1" smtClean="0"/>
            <a:t>páginas</a:t>
          </a:r>
          <a:r>
            <a:rPr lang="en-US" sz="1200" dirty="0" smtClean="0"/>
            <a:t> </a:t>
          </a:r>
          <a:r>
            <a:rPr lang="en-US" sz="1200" dirty="0" err="1" smtClean="0"/>
            <a:t>generadas</a:t>
          </a:r>
          <a:r>
            <a:rPr lang="en-US" sz="1200" dirty="0" smtClean="0"/>
            <a:t> </a:t>
          </a:r>
          <a:r>
            <a:rPr lang="en-US" sz="1200" dirty="0" err="1" smtClean="0"/>
            <a:t>automáticamente</a:t>
          </a:r>
          <a:r>
            <a:rPr lang="en-US" sz="1200" dirty="0" smtClean="0"/>
            <a:t>, </a:t>
          </a:r>
          <a:endParaRPr lang="en-US" sz="1200" dirty="0"/>
        </a:p>
      </dgm:t>
    </dgm:pt>
    <dgm:pt modelId="{4754A31E-6BEA-A84F-ACEC-4B884BF0000F}" type="parTrans" cxnId="{009702F7-7B5A-8C4E-AD45-E0297D225CC3}">
      <dgm:prSet/>
      <dgm:spPr/>
      <dgm:t>
        <a:bodyPr/>
        <a:lstStyle/>
        <a:p>
          <a:endParaRPr lang="en-US"/>
        </a:p>
      </dgm:t>
    </dgm:pt>
    <dgm:pt modelId="{DB87F687-D0D5-D145-B3ED-CEF20EB42BCD}" type="sibTrans" cxnId="{009702F7-7B5A-8C4E-AD45-E0297D225CC3}">
      <dgm:prSet/>
      <dgm:spPr/>
      <dgm:t>
        <a:bodyPr/>
        <a:lstStyle/>
        <a:p>
          <a:endParaRPr lang="en-US"/>
        </a:p>
      </dgm:t>
    </dgm:pt>
    <dgm:pt modelId="{9B05644F-6F6C-9240-8976-2E38F83C0686}">
      <dgm:prSet custT="1"/>
      <dgm:spPr/>
      <dgm:t>
        <a:bodyPr/>
        <a:lstStyle/>
        <a:p>
          <a:r>
            <a:rPr lang="en-US" sz="1200" dirty="0" err="1" smtClean="0"/>
            <a:t>Aún</a:t>
          </a:r>
          <a:r>
            <a:rPr lang="en-US" sz="1200" dirty="0" smtClean="0"/>
            <a:t> </a:t>
          </a:r>
          <a:r>
            <a:rPr lang="en-US" sz="1200" dirty="0" err="1" smtClean="0"/>
            <a:t>cuando</a:t>
          </a:r>
          <a:r>
            <a:rPr lang="en-US" sz="1200" dirty="0" smtClean="0"/>
            <a:t> no se </a:t>
          </a:r>
          <a:r>
            <a:rPr lang="en-US" sz="1200" dirty="0" err="1" smtClean="0"/>
            <a:t>sepa</a:t>
          </a:r>
          <a:r>
            <a:rPr lang="en-US" sz="1200" dirty="0" smtClean="0"/>
            <a:t> </a:t>
          </a:r>
          <a:r>
            <a:rPr lang="en-US" sz="1200" dirty="0" err="1" smtClean="0"/>
            <a:t>su</a:t>
          </a:r>
          <a:r>
            <a:rPr lang="en-US" sz="1200" dirty="0" smtClean="0"/>
            <a:t> </a:t>
          </a:r>
          <a:r>
            <a:rPr lang="en-US" sz="1200" dirty="0" err="1" smtClean="0"/>
            <a:t>longitud</a:t>
          </a:r>
          <a:r>
            <a:rPr lang="en-US" sz="1200" dirty="0" smtClean="0"/>
            <a:t> total (chunked response).</a:t>
          </a:r>
          <a:endParaRPr lang="en-US" sz="1200" dirty="0"/>
        </a:p>
      </dgm:t>
    </dgm:pt>
    <dgm:pt modelId="{18EF3C28-2A32-5140-BAD2-08F9589FFF22}" type="parTrans" cxnId="{B6F77255-C9BA-204C-9F75-491473BB69CB}">
      <dgm:prSet/>
      <dgm:spPr/>
      <dgm:t>
        <a:bodyPr/>
        <a:lstStyle/>
        <a:p>
          <a:endParaRPr lang="en-US"/>
        </a:p>
      </dgm:t>
    </dgm:pt>
    <dgm:pt modelId="{39F064C9-99B0-694C-96AD-4408EB795D1F}" type="sibTrans" cxnId="{B6F77255-C9BA-204C-9F75-491473BB69CB}">
      <dgm:prSet/>
      <dgm:spPr/>
      <dgm:t>
        <a:bodyPr/>
        <a:lstStyle/>
        <a:p>
          <a:endParaRPr lang="en-US"/>
        </a:p>
      </dgm:t>
    </dgm:pt>
    <dgm:pt modelId="{BCA00164-2C38-E44A-B31D-6DF28869A643}">
      <dgm:prSet custT="1"/>
      <dgm:spPr/>
      <dgm:t>
        <a:bodyPr/>
        <a:lstStyle/>
        <a:p>
          <a:r>
            <a:rPr lang="en-US" sz="1200" dirty="0" err="1" smtClean="0"/>
            <a:t>Uso</a:t>
          </a:r>
          <a:r>
            <a:rPr lang="en-US" sz="1200" dirty="0" smtClean="0"/>
            <a:t> </a:t>
          </a:r>
          <a:r>
            <a:rPr lang="en-US" sz="1200" dirty="0" err="1" smtClean="0"/>
            <a:t>eficiente</a:t>
          </a:r>
          <a:r>
            <a:rPr lang="en-US" sz="1200" dirty="0" smtClean="0"/>
            <a:t> de las </a:t>
          </a:r>
          <a:r>
            <a:rPr lang="en-US" sz="1200" dirty="0" err="1" smtClean="0"/>
            <a:t>direcciones</a:t>
          </a:r>
          <a:r>
            <a:rPr lang="en-US" sz="1200" dirty="0" smtClean="0"/>
            <a:t> IP.</a:t>
          </a:r>
          <a:endParaRPr lang="en-US" sz="1200" dirty="0"/>
        </a:p>
      </dgm:t>
    </dgm:pt>
    <dgm:pt modelId="{7E2CB676-EBFF-2748-8984-0EB8EAD0D9DD}" type="parTrans" cxnId="{F6FB79FE-DA76-9D45-A4CC-BB4E68D82B53}">
      <dgm:prSet/>
      <dgm:spPr/>
      <dgm:t>
        <a:bodyPr/>
        <a:lstStyle/>
        <a:p>
          <a:endParaRPr lang="en-US"/>
        </a:p>
      </dgm:t>
    </dgm:pt>
    <dgm:pt modelId="{0F093D2C-B526-5C4C-AAF2-36ECF2B25E95}" type="sibTrans" cxnId="{F6FB79FE-DA76-9D45-A4CC-BB4E68D82B53}">
      <dgm:prSet/>
      <dgm:spPr/>
      <dgm:t>
        <a:bodyPr/>
        <a:lstStyle/>
        <a:p>
          <a:endParaRPr lang="en-US"/>
        </a:p>
      </dgm:t>
    </dgm:pt>
    <dgm:pt modelId="{EBC87FB5-140E-4544-9BEC-1832693C5290}" type="pres">
      <dgm:prSet presAssocID="{6B8B5FAB-C81B-9247-8839-E9696F8D8F03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726A2CC-E953-9245-808F-ADA1A28340FF}" type="pres">
      <dgm:prSet presAssocID="{A26ED4CE-81C0-504B-A38B-207C018BC24B}" presName="horFlow" presStyleCnt="0"/>
      <dgm:spPr/>
    </dgm:pt>
    <dgm:pt modelId="{6B2D80C3-0EC8-AD45-B80E-5338FCC0F0A1}" type="pres">
      <dgm:prSet presAssocID="{A26ED4CE-81C0-504B-A38B-207C018BC24B}" presName="bigChev" presStyleLbl="node1" presStyleIdx="0" presStyleCnt="4"/>
      <dgm:spPr/>
      <dgm:t>
        <a:bodyPr/>
        <a:lstStyle/>
        <a:p>
          <a:endParaRPr lang="en-US"/>
        </a:p>
      </dgm:t>
    </dgm:pt>
    <dgm:pt modelId="{2B7A7084-3BB5-C64D-B589-F927B97372CC}" type="pres">
      <dgm:prSet presAssocID="{24E12580-6FD7-324A-A74E-B5E363E5D25A}" presName="parTrans" presStyleCnt="0"/>
      <dgm:spPr/>
    </dgm:pt>
    <dgm:pt modelId="{1F48E993-A890-0D40-A88D-9E097E4BEC07}" type="pres">
      <dgm:prSet presAssocID="{5839CA63-0CDC-9F45-85B1-0B052C217C13}" presName="node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325BE1-ABC4-6B4F-B0F9-F0B186ED8231}" type="pres">
      <dgm:prSet presAssocID="{774519BC-381B-2548-8D76-F5B1B4B37A61}" presName="sibTrans" presStyleCnt="0"/>
      <dgm:spPr/>
    </dgm:pt>
    <dgm:pt modelId="{985E2670-7F3A-2341-AF8A-BA478A4AAD63}" type="pres">
      <dgm:prSet presAssocID="{7A8CE153-9CA5-7645-ADD1-E3971029EF92}" presName="node" presStyleLbl="align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D35F18-86EB-0746-89C7-C5B033EFD96E}" type="pres">
      <dgm:prSet presAssocID="{A26ED4CE-81C0-504B-A38B-207C018BC24B}" presName="vSp" presStyleCnt="0"/>
      <dgm:spPr/>
    </dgm:pt>
    <dgm:pt modelId="{4FB203F2-80BA-4B46-9B44-95C35AC69F68}" type="pres">
      <dgm:prSet presAssocID="{445AC97B-B337-AA4C-A06A-45B17B9386C7}" presName="horFlow" presStyleCnt="0"/>
      <dgm:spPr/>
    </dgm:pt>
    <dgm:pt modelId="{418A267E-EBC5-C246-8EB1-100C3EF21666}" type="pres">
      <dgm:prSet presAssocID="{445AC97B-B337-AA4C-A06A-45B17B9386C7}" presName="bigChev" presStyleLbl="node1" presStyleIdx="1" presStyleCnt="4"/>
      <dgm:spPr/>
      <dgm:t>
        <a:bodyPr/>
        <a:lstStyle/>
        <a:p>
          <a:endParaRPr lang="en-US"/>
        </a:p>
      </dgm:t>
    </dgm:pt>
    <dgm:pt modelId="{299031A0-CB36-B64C-A45A-805DA7621224}" type="pres">
      <dgm:prSet presAssocID="{C11FF4BF-6AC9-9D41-9EB6-361ABD80D7E5}" presName="parTrans" presStyleCnt="0"/>
      <dgm:spPr/>
    </dgm:pt>
    <dgm:pt modelId="{C7DC8136-5A69-254B-B87E-45515E202FE2}" type="pres">
      <dgm:prSet presAssocID="{41B9ABC1-9364-B14F-8438-19B1AC9741A7}" presName="node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12883B-75AB-2045-974E-B08DB5E7E080}" type="pres">
      <dgm:prSet presAssocID="{445AC97B-B337-AA4C-A06A-45B17B9386C7}" presName="vSp" presStyleCnt="0"/>
      <dgm:spPr/>
    </dgm:pt>
    <dgm:pt modelId="{917AA7AA-A1A8-D54F-A048-43948C87B8EE}" type="pres">
      <dgm:prSet presAssocID="{CC79BA57-4467-EF41-8990-0C18D2C43786}" presName="horFlow" presStyleCnt="0"/>
      <dgm:spPr/>
    </dgm:pt>
    <dgm:pt modelId="{F1FF0685-6049-9D43-873C-9C98FAD6528D}" type="pres">
      <dgm:prSet presAssocID="{CC79BA57-4467-EF41-8990-0C18D2C43786}" presName="bigChev" presStyleLbl="node1" presStyleIdx="2" presStyleCnt="4"/>
      <dgm:spPr/>
      <dgm:t>
        <a:bodyPr/>
        <a:lstStyle/>
        <a:p>
          <a:endParaRPr lang="en-US"/>
        </a:p>
      </dgm:t>
    </dgm:pt>
    <dgm:pt modelId="{B7B38BFC-9076-044F-9F7C-FAC358AFA67D}" type="pres">
      <dgm:prSet presAssocID="{4754A31E-6BEA-A84F-ACEC-4B884BF0000F}" presName="parTrans" presStyleCnt="0"/>
      <dgm:spPr/>
    </dgm:pt>
    <dgm:pt modelId="{967CC0B5-81E5-284A-91ED-587ECA38E280}" type="pres">
      <dgm:prSet presAssocID="{C90130D8-2E98-4947-B838-7E7ACD3EB833}" presName="node" presStyleLbl="align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C6AE20-21D4-4E4F-A1C8-E881DE872BAC}" type="pres">
      <dgm:prSet presAssocID="{DB87F687-D0D5-D145-B3ED-CEF20EB42BCD}" presName="sibTrans" presStyleCnt="0"/>
      <dgm:spPr/>
    </dgm:pt>
    <dgm:pt modelId="{5287F0DE-AED0-B84B-87DD-8C14AF67D50F}" type="pres">
      <dgm:prSet presAssocID="{9B05644F-6F6C-9240-8976-2E38F83C0686}" presName="node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6A4F85-826B-1B49-B49E-B3F08C37FF18}" type="pres">
      <dgm:prSet presAssocID="{CC79BA57-4467-EF41-8990-0C18D2C43786}" presName="vSp" presStyleCnt="0"/>
      <dgm:spPr/>
    </dgm:pt>
    <dgm:pt modelId="{FD17DF77-047A-0440-A39B-C761C3EB3234}" type="pres">
      <dgm:prSet presAssocID="{576E6157-DEDF-CD48-BB35-9EB5F9EEC509}" presName="horFlow" presStyleCnt="0"/>
      <dgm:spPr/>
    </dgm:pt>
    <dgm:pt modelId="{1AEA5CF7-E09D-E840-B536-A15ED8E7A4D6}" type="pres">
      <dgm:prSet presAssocID="{576E6157-DEDF-CD48-BB35-9EB5F9EEC509}" presName="bigChev" presStyleLbl="node1" presStyleIdx="3" presStyleCnt="4"/>
      <dgm:spPr/>
      <dgm:t>
        <a:bodyPr/>
        <a:lstStyle/>
        <a:p>
          <a:endParaRPr lang="en-US"/>
        </a:p>
      </dgm:t>
    </dgm:pt>
    <dgm:pt modelId="{2B9D81B9-50A0-EF41-A930-1AA139C21781}" type="pres">
      <dgm:prSet presAssocID="{7E2CB676-EBFF-2748-8984-0EB8EAD0D9DD}" presName="parTrans" presStyleCnt="0"/>
      <dgm:spPr/>
    </dgm:pt>
    <dgm:pt modelId="{CFF1E692-F6E7-3F40-9DF6-A40BDA790EE8}" type="pres">
      <dgm:prSet presAssocID="{BCA00164-2C38-E44A-B31D-6DF28869A643}" presName="node" presStyleLbl="align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3E67409-0A6F-DA40-9205-B6D34861F151}" srcId="{6B8B5FAB-C81B-9247-8839-E9696F8D8F03}" destId="{445AC97B-B337-AA4C-A06A-45B17B9386C7}" srcOrd="1" destOrd="0" parTransId="{73AC7B20-5A6F-9E49-94B5-744E15ED1948}" sibTransId="{EB55D5D8-EA64-3347-AB0B-8C188DBC5D55}"/>
    <dgm:cxn modelId="{009702F7-7B5A-8C4E-AD45-E0297D225CC3}" srcId="{CC79BA57-4467-EF41-8990-0C18D2C43786}" destId="{C90130D8-2E98-4947-B838-7E7ACD3EB833}" srcOrd="0" destOrd="0" parTransId="{4754A31E-6BEA-A84F-ACEC-4B884BF0000F}" sibTransId="{DB87F687-D0D5-D145-B3ED-CEF20EB42BCD}"/>
    <dgm:cxn modelId="{8FDF3392-64A7-ED42-850B-B0001BACDE04}" type="presOf" srcId="{5839CA63-0CDC-9F45-85B1-0B052C217C13}" destId="{1F48E993-A890-0D40-A88D-9E097E4BEC07}" srcOrd="0" destOrd="0" presId="urn:microsoft.com/office/officeart/2005/8/layout/lProcess3"/>
    <dgm:cxn modelId="{C8DD52D1-E476-7A48-97FE-79FEB3484520}" srcId="{A26ED4CE-81C0-504B-A38B-207C018BC24B}" destId="{7A8CE153-9CA5-7645-ADD1-E3971029EF92}" srcOrd="1" destOrd="0" parTransId="{D59A53AF-4F1C-4747-9E9E-9D462399F54F}" sibTransId="{D2779275-373C-064D-ABBC-A0611DC60506}"/>
    <dgm:cxn modelId="{B6F77255-C9BA-204C-9F75-491473BB69CB}" srcId="{CC79BA57-4467-EF41-8990-0C18D2C43786}" destId="{9B05644F-6F6C-9240-8976-2E38F83C0686}" srcOrd="1" destOrd="0" parTransId="{18EF3C28-2A32-5140-BAD2-08F9589FFF22}" sibTransId="{39F064C9-99B0-694C-96AD-4408EB795D1F}"/>
    <dgm:cxn modelId="{FB062F73-3C34-EA40-A2FF-E5E42C9E9D39}" type="presOf" srcId="{A26ED4CE-81C0-504B-A38B-207C018BC24B}" destId="{6B2D80C3-0EC8-AD45-B80E-5338FCC0F0A1}" srcOrd="0" destOrd="0" presId="urn:microsoft.com/office/officeart/2005/8/layout/lProcess3"/>
    <dgm:cxn modelId="{07DAE462-8230-374E-9F97-E879461CF048}" type="presOf" srcId="{7A8CE153-9CA5-7645-ADD1-E3971029EF92}" destId="{985E2670-7F3A-2341-AF8A-BA478A4AAD63}" srcOrd="0" destOrd="0" presId="urn:microsoft.com/office/officeart/2005/8/layout/lProcess3"/>
    <dgm:cxn modelId="{F6FB79FE-DA76-9D45-A4CC-BB4E68D82B53}" srcId="{576E6157-DEDF-CD48-BB35-9EB5F9EEC509}" destId="{BCA00164-2C38-E44A-B31D-6DF28869A643}" srcOrd="0" destOrd="0" parTransId="{7E2CB676-EBFF-2748-8984-0EB8EAD0D9DD}" sibTransId="{0F093D2C-B526-5C4C-AAF2-36ECF2B25E95}"/>
    <dgm:cxn modelId="{E7FB3972-5157-254A-8B97-1EE2243B30B4}" srcId="{6B8B5FAB-C81B-9247-8839-E9696F8D8F03}" destId="{CC79BA57-4467-EF41-8990-0C18D2C43786}" srcOrd="2" destOrd="0" parTransId="{DADC9598-3975-1941-B617-F016E4B5A20B}" sibTransId="{F396167E-2B6B-9249-BD52-774D5A9524C3}"/>
    <dgm:cxn modelId="{95AB00F8-4B6D-F144-9871-E77061148306}" type="presOf" srcId="{9B05644F-6F6C-9240-8976-2E38F83C0686}" destId="{5287F0DE-AED0-B84B-87DD-8C14AF67D50F}" srcOrd="0" destOrd="0" presId="urn:microsoft.com/office/officeart/2005/8/layout/lProcess3"/>
    <dgm:cxn modelId="{2BC8968F-0497-7349-8708-59B2C2CCA71A}" type="presOf" srcId="{C90130D8-2E98-4947-B838-7E7ACD3EB833}" destId="{967CC0B5-81E5-284A-91ED-587ECA38E280}" srcOrd="0" destOrd="0" presId="urn:microsoft.com/office/officeart/2005/8/layout/lProcess3"/>
    <dgm:cxn modelId="{ADC2DCC0-583B-2941-9247-DCEEE1B166AC}" type="presOf" srcId="{576E6157-DEDF-CD48-BB35-9EB5F9EEC509}" destId="{1AEA5CF7-E09D-E840-B536-A15ED8E7A4D6}" srcOrd="0" destOrd="0" presId="urn:microsoft.com/office/officeart/2005/8/layout/lProcess3"/>
    <dgm:cxn modelId="{B185D0A3-662F-8B40-9D3A-9F942F623E26}" srcId="{6B8B5FAB-C81B-9247-8839-E9696F8D8F03}" destId="{A26ED4CE-81C0-504B-A38B-207C018BC24B}" srcOrd="0" destOrd="0" parTransId="{16B611BD-9D1B-0E44-B1A1-D7C04CC163EE}" sibTransId="{02B3E188-8E79-F840-875D-E57DDC9DF7A3}"/>
    <dgm:cxn modelId="{ACDF430B-94C1-6F4A-BB52-4DB96F7EEF6F}" srcId="{A26ED4CE-81C0-504B-A38B-207C018BC24B}" destId="{5839CA63-0CDC-9F45-85B1-0B052C217C13}" srcOrd="0" destOrd="0" parTransId="{24E12580-6FD7-324A-A74E-B5E363E5D25A}" sibTransId="{774519BC-381B-2548-8D76-F5B1B4B37A61}"/>
    <dgm:cxn modelId="{7A56A94B-9C8F-9E46-99BA-D87A4A9AC647}" type="presOf" srcId="{CC79BA57-4467-EF41-8990-0C18D2C43786}" destId="{F1FF0685-6049-9D43-873C-9C98FAD6528D}" srcOrd="0" destOrd="0" presId="urn:microsoft.com/office/officeart/2005/8/layout/lProcess3"/>
    <dgm:cxn modelId="{3618D953-CAFA-DD45-AF9E-089D10340E81}" type="presOf" srcId="{6B8B5FAB-C81B-9247-8839-E9696F8D8F03}" destId="{EBC87FB5-140E-4544-9BEC-1832693C5290}" srcOrd="0" destOrd="0" presId="urn:microsoft.com/office/officeart/2005/8/layout/lProcess3"/>
    <dgm:cxn modelId="{8D7779E6-7589-CF42-B383-C679F1276A62}" type="presOf" srcId="{41B9ABC1-9364-B14F-8438-19B1AC9741A7}" destId="{C7DC8136-5A69-254B-B87E-45515E202FE2}" srcOrd="0" destOrd="0" presId="urn:microsoft.com/office/officeart/2005/8/layout/lProcess3"/>
    <dgm:cxn modelId="{B879B76C-B6FD-D041-9535-0EB024585291}" srcId="{445AC97B-B337-AA4C-A06A-45B17B9386C7}" destId="{41B9ABC1-9364-B14F-8438-19B1AC9741A7}" srcOrd="0" destOrd="0" parTransId="{C11FF4BF-6AC9-9D41-9EB6-361ABD80D7E5}" sibTransId="{E50666A2-3D94-EF4A-BA8A-52908D6AC080}"/>
    <dgm:cxn modelId="{5E1E3EE1-F782-4848-9FCC-BEA9D43B9438}" srcId="{6B8B5FAB-C81B-9247-8839-E9696F8D8F03}" destId="{576E6157-DEDF-CD48-BB35-9EB5F9EEC509}" srcOrd="3" destOrd="0" parTransId="{0CFFA9D4-8A7B-3849-85C9-96958484C648}" sibTransId="{449A15AD-805C-2941-9418-9CC72E7B6193}"/>
    <dgm:cxn modelId="{FCF7F66C-627E-4340-B007-014AC5F532FE}" type="presOf" srcId="{BCA00164-2C38-E44A-B31D-6DF28869A643}" destId="{CFF1E692-F6E7-3F40-9DF6-A40BDA790EE8}" srcOrd="0" destOrd="0" presId="urn:microsoft.com/office/officeart/2005/8/layout/lProcess3"/>
    <dgm:cxn modelId="{0CC0ABF5-AF4A-3F49-9048-F9E36CBF5F69}" type="presOf" srcId="{445AC97B-B337-AA4C-A06A-45B17B9386C7}" destId="{418A267E-EBC5-C246-8EB1-100C3EF21666}" srcOrd="0" destOrd="0" presId="urn:microsoft.com/office/officeart/2005/8/layout/lProcess3"/>
    <dgm:cxn modelId="{74DDB6D2-0E22-B04A-81B6-19A8DC89ABD4}" type="presParOf" srcId="{EBC87FB5-140E-4544-9BEC-1832693C5290}" destId="{3726A2CC-E953-9245-808F-ADA1A28340FF}" srcOrd="0" destOrd="0" presId="urn:microsoft.com/office/officeart/2005/8/layout/lProcess3"/>
    <dgm:cxn modelId="{A25BA8F4-2B7C-1C4E-831D-CF0B2EC96289}" type="presParOf" srcId="{3726A2CC-E953-9245-808F-ADA1A28340FF}" destId="{6B2D80C3-0EC8-AD45-B80E-5338FCC0F0A1}" srcOrd="0" destOrd="0" presId="urn:microsoft.com/office/officeart/2005/8/layout/lProcess3"/>
    <dgm:cxn modelId="{A126AFF5-A439-C849-9D9A-2A8F8CFD9964}" type="presParOf" srcId="{3726A2CC-E953-9245-808F-ADA1A28340FF}" destId="{2B7A7084-3BB5-C64D-B589-F927B97372CC}" srcOrd="1" destOrd="0" presId="urn:microsoft.com/office/officeart/2005/8/layout/lProcess3"/>
    <dgm:cxn modelId="{0547F97C-9555-F343-A106-B62724B12371}" type="presParOf" srcId="{3726A2CC-E953-9245-808F-ADA1A28340FF}" destId="{1F48E993-A890-0D40-A88D-9E097E4BEC07}" srcOrd="2" destOrd="0" presId="urn:microsoft.com/office/officeart/2005/8/layout/lProcess3"/>
    <dgm:cxn modelId="{9CD6CE1F-2763-AC45-826D-8F32DE0ECCF5}" type="presParOf" srcId="{3726A2CC-E953-9245-808F-ADA1A28340FF}" destId="{67325BE1-ABC4-6B4F-B0F9-F0B186ED8231}" srcOrd="3" destOrd="0" presId="urn:microsoft.com/office/officeart/2005/8/layout/lProcess3"/>
    <dgm:cxn modelId="{ED347A7C-0F1E-684B-9AEF-DD7EEF9E622A}" type="presParOf" srcId="{3726A2CC-E953-9245-808F-ADA1A28340FF}" destId="{985E2670-7F3A-2341-AF8A-BA478A4AAD63}" srcOrd="4" destOrd="0" presId="urn:microsoft.com/office/officeart/2005/8/layout/lProcess3"/>
    <dgm:cxn modelId="{E82C3132-5BE2-8F49-BFF2-9311150A2DAB}" type="presParOf" srcId="{EBC87FB5-140E-4544-9BEC-1832693C5290}" destId="{4CD35F18-86EB-0746-89C7-C5B033EFD96E}" srcOrd="1" destOrd="0" presId="urn:microsoft.com/office/officeart/2005/8/layout/lProcess3"/>
    <dgm:cxn modelId="{6C6AAADC-D6F6-0940-B1A7-8AAC11D93AAB}" type="presParOf" srcId="{EBC87FB5-140E-4544-9BEC-1832693C5290}" destId="{4FB203F2-80BA-4B46-9B44-95C35AC69F68}" srcOrd="2" destOrd="0" presId="urn:microsoft.com/office/officeart/2005/8/layout/lProcess3"/>
    <dgm:cxn modelId="{5F537B51-8C0D-B243-B175-4FCA16313BB8}" type="presParOf" srcId="{4FB203F2-80BA-4B46-9B44-95C35AC69F68}" destId="{418A267E-EBC5-C246-8EB1-100C3EF21666}" srcOrd="0" destOrd="0" presId="urn:microsoft.com/office/officeart/2005/8/layout/lProcess3"/>
    <dgm:cxn modelId="{B8B03C61-9DD9-B242-A2EF-97CF7E7AFF42}" type="presParOf" srcId="{4FB203F2-80BA-4B46-9B44-95C35AC69F68}" destId="{299031A0-CB36-B64C-A45A-805DA7621224}" srcOrd="1" destOrd="0" presId="urn:microsoft.com/office/officeart/2005/8/layout/lProcess3"/>
    <dgm:cxn modelId="{798D6836-55F6-D54D-81F4-F7E2AF8B31D3}" type="presParOf" srcId="{4FB203F2-80BA-4B46-9B44-95C35AC69F68}" destId="{C7DC8136-5A69-254B-B87E-45515E202FE2}" srcOrd="2" destOrd="0" presId="urn:microsoft.com/office/officeart/2005/8/layout/lProcess3"/>
    <dgm:cxn modelId="{42A608B1-169F-6D4A-89CA-8B12B6B3A2B1}" type="presParOf" srcId="{EBC87FB5-140E-4544-9BEC-1832693C5290}" destId="{2412883B-75AB-2045-974E-B08DB5E7E080}" srcOrd="3" destOrd="0" presId="urn:microsoft.com/office/officeart/2005/8/layout/lProcess3"/>
    <dgm:cxn modelId="{C69C42F0-108F-E143-A70E-D6A06E3EF446}" type="presParOf" srcId="{EBC87FB5-140E-4544-9BEC-1832693C5290}" destId="{917AA7AA-A1A8-D54F-A048-43948C87B8EE}" srcOrd="4" destOrd="0" presId="urn:microsoft.com/office/officeart/2005/8/layout/lProcess3"/>
    <dgm:cxn modelId="{8ADBDF26-0773-B142-AF39-FBF323E19C60}" type="presParOf" srcId="{917AA7AA-A1A8-D54F-A048-43948C87B8EE}" destId="{F1FF0685-6049-9D43-873C-9C98FAD6528D}" srcOrd="0" destOrd="0" presId="urn:microsoft.com/office/officeart/2005/8/layout/lProcess3"/>
    <dgm:cxn modelId="{212B6257-16DF-E940-ACE2-4751C0C553DB}" type="presParOf" srcId="{917AA7AA-A1A8-D54F-A048-43948C87B8EE}" destId="{B7B38BFC-9076-044F-9F7C-FAC358AFA67D}" srcOrd="1" destOrd="0" presId="urn:microsoft.com/office/officeart/2005/8/layout/lProcess3"/>
    <dgm:cxn modelId="{98B21A96-E7CB-DC43-95CC-78E85770B07E}" type="presParOf" srcId="{917AA7AA-A1A8-D54F-A048-43948C87B8EE}" destId="{967CC0B5-81E5-284A-91ED-587ECA38E280}" srcOrd="2" destOrd="0" presId="urn:microsoft.com/office/officeart/2005/8/layout/lProcess3"/>
    <dgm:cxn modelId="{36FC4925-0560-0847-AB80-2DC8F383A813}" type="presParOf" srcId="{917AA7AA-A1A8-D54F-A048-43948C87B8EE}" destId="{58C6AE20-21D4-4E4F-A1C8-E881DE872BAC}" srcOrd="3" destOrd="0" presId="urn:microsoft.com/office/officeart/2005/8/layout/lProcess3"/>
    <dgm:cxn modelId="{7E11E3D6-6612-0B4C-97E1-AD8679B4A74B}" type="presParOf" srcId="{917AA7AA-A1A8-D54F-A048-43948C87B8EE}" destId="{5287F0DE-AED0-B84B-87DD-8C14AF67D50F}" srcOrd="4" destOrd="0" presId="urn:microsoft.com/office/officeart/2005/8/layout/lProcess3"/>
    <dgm:cxn modelId="{7FE2C830-EB7C-B249-8101-5526DE5911D6}" type="presParOf" srcId="{EBC87FB5-140E-4544-9BEC-1832693C5290}" destId="{716A4F85-826B-1B49-B49E-B3F08C37FF18}" srcOrd="5" destOrd="0" presId="urn:microsoft.com/office/officeart/2005/8/layout/lProcess3"/>
    <dgm:cxn modelId="{41BA0228-7134-3848-93B7-450E34BE3D5D}" type="presParOf" srcId="{EBC87FB5-140E-4544-9BEC-1832693C5290}" destId="{FD17DF77-047A-0440-A39B-C761C3EB3234}" srcOrd="6" destOrd="0" presId="urn:microsoft.com/office/officeart/2005/8/layout/lProcess3"/>
    <dgm:cxn modelId="{0BC5D0A4-CD2A-D648-9C07-0B5189C10A26}" type="presParOf" srcId="{FD17DF77-047A-0440-A39B-C761C3EB3234}" destId="{1AEA5CF7-E09D-E840-B536-A15ED8E7A4D6}" srcOrd="0" destOrd="0" presId="urn:microsoft.com/office/officeart/2005/8/layout/lProcess3"/>
    <dgm:cxn modelId="{42FD7095-03ED-4140-A461-B119BE197672}" type="presParOf" srcId="{FD17DF77-047A-0440-A39B-C761C3EB3234}" destId="{2B9D81B9-50A0-EF41-A930-1AA139C21781}" srcOrd="1" destOrd="0" presId="urn:microsoft.com/office/officeart/2005/8/layout/lProcess3"/>
    <dgm:cxn modelId="{B00FF06A-D025-AB47-B5F1-B2FA57438896}" type="presParOf" srcId="{FD17DF77-047A-0440-A39B-C761C3EB3234}" destId="{CFF1E692-F6E7-3F40-9DF6-A40BDA790EE8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466B1D-A631-0148-8374-2AE290738E1C}" type="doc">
      <dgm:prSet loTypeId="urn:microsoft.com/office/officeart/2005/8/layout/chevron2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182646A-E389-8148-835E-C79F37D8ED59}">
      <dgm:prSet phldrT="[Text]"/>
      <dgm:spPr/>
      <dgm:t>
        <a:bodyPr/>
        <a:lstStyle/>
        <a:p>
          <a:r>
            <a:rPr lang="en-US" dirty="0" smtClean="0"/>
            <a:t>¿</a:t>
          </a:r>
          <a:r>
            <a:rPr lang="en-US" dirty="0" err="1" smtClean="0"/>
            <a:t>Qué</a:t>
          </a:r>
          <a:r>
            <a:rPr lang="en-US" dirty="0" smtClean="0"/>
            <a:t> son?</a:t>
          </a:r>
          <a:endParaRPr lang="en-US" dirty="0"/>
        </a:p>
      </dgm:t>
    </dgm:pt>
    <dgm:pt modelId="{E2E9ED70-169E-8F49-AB52-D7166677CCA7}" type="parTrans" cxnId="{0EE19FC9-2B5D-5249-BD8F-9634DD84F42A}">
      <dgm:prSet/>
      <dgm:spPr/>
      <dgm:t>
        <a:bodyPr/>
        <a:lstStyle/>
        <a:p>
          <a:endParaRPr lang="en-US"/>
        </a:p>
      </dgm:t>
    </dgm:pt>
    <dgm:pt modelId="{EA738D21-FA99-F040-AEFF-8D9DEFF383BD}" type="sibTrans" cxnId="{0EE19FC9-2B5D-5249-BD8F-9634DD84F42A}">
      <dgm:prSet/>
      <dgm:spPr/>
      <dgm:t>
        <a:bodyPr/>
        <a:lstStyle/>
        <a:p>
          <a:endParaRPr lang="en-US"/>
        </a:p>
      </dgm:t>
    </dgm:pt>
    <dgm:pt modelId="{34CA02BC-582C-6149-AF09-0964AB320848}">
      <dgm:prSet phldrT="[Text]"/>
      <dgm:spPr/>
      <dgm:t>
        <a:bodyPr/>
        <a:lstStyle/>
        <a:p>
          <a:r>
            <a:rPr lang="en-US" b="1" dirty="0" err="1" smtClean="0"/>
            <a:t>Recomendaciones</a:t>
          </a:r>
          <a:r>
            <a:rPr lang="en-US" dirty="0" smtClean="0"/>
            <a:t> de </a:t>
          </a:r>
          <a:r>
            <a:rPr lang="en-US" dirty="0" err="1" smtClean="0"/>
            <a:t>conjunto</a:t>
          </a:r>
          <a:r>
            <a:rPr lang="en-US" dirty="0" smtClean="0"/>
            <a:t> de </a:t>
          </a:r>
          <a:r>
            <a:rPr lang="en-US" dirty="0" err="1" smtClean="0"/>
            <a:t>Reglas</a:t>
          </a:r>
          <a:r>
            <a:rPr lang="en-US" dirty="0" smtClean="0"/>
            <a:t> </a:t>
          </a:r>
          <a:r>
            <a:rPr lang="en-US" dirty="0" err="1" smtClean="0"/>
            <a:t>Normalizadas</a:t>
          </a:r>
          <a:endParaRPr lang="en-US" dirty="0"/>
        </a:p>
      </dgm:t>
    </dgm:pt>
    <dgm:pt modelId="{1BA5D48E-3F71-744E-B012-390A103AC86F}" type="parTrans" cxnId="{4FF7BEB0-A385-4448-944A-2B3872DA067F}">
      <dgm:prSet/>
      <dgm:spPr/>
      <dgm:t>
        <a:bodyPr/>
        <a:lstStyle/>
        <a:p>
          <a:endParaRPr lang="en-US"/>
        </a:p>
      </dgm:t>
    </dgm:pt>
    <dgm:pt modelId="{FFE9533D-0AA6-3948-8E9E-8D4F23CBDFC8}" type="sibTrans" cxnId="{4FF7BEB0-A385-4448-944A-2B3872DA067F}">
      <dgm:prSet/>
      <dgm:spPr/>
      <dgm:t>
        <a:bodyPr/>
        <a:lstStyle/>
        <a:p>
          <a:endParaRPr lang="en-US"/>
        </a:p>
      </dgm:t>
    </dgm:pt>
    <dgm:pt modelId="{E1DEA23E-2C88-9C40-8663-A7736224E462}">
      <dgm:prSet phldrT="[Text]"/>
      <dgm:spPr/>
      <dgm:t>
        <a:bodyPr/>
        <a:lstStyle/>
        <a:p>
          <a:r>
            <a:rPr lang="en-US" dirty="0" err="1" smtClean="0"/>
            <a:t>Descripción</a:t>
          </a:r>
          <a:r>
            <a:rPr lang="en-US" dirty="0" smtClean="0"/>
            <a:t> de </a:t>
          </a:r>
          <a:r>
            <a:rPr lang="en-US" dirty="0" err="1" smtClean="0"/>
            <a:t>requisitos</a:t>
          </a:r>
          <a:r>
            <a:rPr lang="en-US" dirty="0" smtClean="0"/>
            <a:t> para </a:t>
          </a:r>
          <a:r>
            <a:rPr lang="en-US" dirty="0" err="1" smtClean="0"/>
            <a:t>crear</a:t>
          </a:r>
          <a:r>
            <a:rPr lang="en-US" dirty="0" smtClean="0"/>
            <a:t> un </a:t>
          </a:r>
          <a:r>
            <a:rPr lang="en-US" dirty="0" err="1" smtClean="0"/>
            <a:t>producto</a:t>
          </a:r>
          <a:r>
            <a:rPr lang="en-US" dirty="0" smtClean="0"/>
            <a:t>, </a:t>
          </a:r>
          <a:r>
            <a:rPr lang="en-US" dirty="0" err="1" smtClean="0"/>
            <a:t>servicio</a:t>
          </a:r>
          <a:r>
            <a:rPr lang="en-US" dirty="0" smtClean="0"/>
            <a:t> o </a:t>
          </a:r>
          <a:r>
            <a:rPr lang="en-US" dirty="0" err="1" smtClean="0"/>
            <a:t>proceso</a:t>
          </a:r>
          <a:endParaRPr lang="en-US" dirty="0"/>
        </a:p>
      </dgm:t>
    </dgm:pt>
    <dgm:pt modelId="{0DE501CA-43DE-3143-9B8E-A978DF5BDFA9}" type="parTrans" cxnId="{A23CAFDB-8EC7-9B41-97B0-D69690CD262F}">
      <dgm:prSet/>
      <dgm:spPr/>
      <dgm:t>
        <a:bodyPr/>
        <a:lstStyle/>
        <a:p>
          <a:endParaRPr lang="en-US"/>
        </a:p>
      </dgm:t>
    </dgm:pt>
    <dgm:pt modelId="{6DE8210B-4940-3345-A77A-812DCD1746DA}" type="sibTrans" cxnId="{A23CAFDB-8EC7-9B41-97B0-D69690CD262F}">
      <dgm:prSet/>
      <dgm:spPr/>
      <dgm:t>
        <a:bodyPr/>
        <a:lstStyle/>
        <a:p>
          <a:endParaRPr lang="en-US"/>
        </a:p>
      </dgm:t>
    </dgm:pt>
    <dgm:pt modelId="{9A0F6F2B-D694-0044-9300-48629794BD44}">
      <dgm:prSet phldrT="[Text]"/>
      <dgm:spPr/>
      <dgm:t>
        <a:bodyPr/>
        <a:lstStyle/>
        <a:p>
          <a:r>
            <a:rPr lang="en-US" dirty="0" smtClean="0"/>
            <a:t>¿</a:t>
          </a:r>
          <a:r>
            <a:rPr lang="en-US" dirty="0" err="1" smtClean="0"/>
            <a:t>Quién</a:t>
          </a:r>
          <a:r>
            <a:rPr lang="en-US" dirty="0" smtClean="0"/>
            <a:t> las </a:t>
          </a:r>
          <a:r>
            <a:rPr lang="en-US" dirty="0" err="1" smtClean="0"/>
            <a:t>recomienda</a:t>
          </a:r>
          <a:r>
            <a:rPr lang="en-US" dirty="0" smtClean="0"/>
            <a:t>?</a:t>
          </a:r>
          <a:endParaRPr lang="en-US" dirty="0"/>
        </a:p>
      </dgm:t>
    </dgm:pt>
    <dgm:pt modelId="{A4DFDF33-7489-A840-A458-CE73F81072CA}" type="parTrans" cxnId="{EA868D66-D155-AE41-BB9C-E8EFFDE3EF67}">
      <dgm:prSet/>
      <dgm:spPr/>
      <dgm:t>
        <a:bodyPr/>
        <a:lstStyle/>
        <a:p>
          <a:endParaRPr lang="en-US"/>
        </a:p>
      </dgm:t>
    </dgm:pt>
    <dgm:pt modelId="{6C8A7AFF-AB03-3A44-BA43-6A21365D2784}" type="sibTrans" cxnId="{EA868D66-D155-AE41-BB9C-E8EFFDE3EF67}">
      <dgm:prSet/>
      <dgm:spPr/>
      <dgm:t>
        <a:bodyPr/>
        <a:lstStyle/>
        <a:p>
          <a:endParaRPr lang="en-US"/>
        </a:p>
      </dgm:t>
    </dgm:pt>
    <dgm:pt modelId="{6AE9048F-4F78-E240-937D-1FAD86E44802}">
      <dgm:prSet phldrT="[Text]"/>
      <dgm:spPr/>
      <dgm:t>
        <a:bodyPr/>
        <a:lstStyle/>
        <a:p>
          <a:r>
            <a:rPr lang="en-US" dirty="0" smtClean="0"/>
            <a:t>W3C (World Wide Web Consortium)</a:t>
          </a:r>
          <a:endParaRPr lang="en-US" dirty="0"/>
        </a:p>
      </dgm:t>
    </dgm:pt>
    <dgm:pt modelId="{4B2BC753-47E1-8449-89C9-2769E99E08FC}" type="parTrans" cxnId="{740956BE-CC1B-F841-8C1E-C9C217741A58}">
      <dgm:prSet/>
      <dgm:spPr/>
      <dgm:t>
        <a:bodyPr/>
        <a:lstStyle/>
        <a:p>
          <a:endParaRPr lang="en-US"/>
        </a:p>
      </dgm:t>
    </dgm:pt>
    <dgm:pt modelId="{52A92578-557E-4141-A9B5-EBEE8509A656}" type="sibTrans" cxnId="{740956BE-CC1B-F841-8C1E-C9C217741A58}">
      <dgm:prSet/>
      <dgm:spPr/>
      <dgm:t>
        <a:bodyPr/>
        <a:lstStyle/>
        <a:p>
          <a:endParaRPr lang="en-US"/>
        </a:p>
      </dgm:t>
    </dgm:pt>
    <dgm:pt modelId="{0B5C28C4-5FAD-D845-AE37-35051F619F3E}">
      <dgm:prSet phldrT="[Text]"/>
      <dgm:spPr/>
      <dgm:t>
        <a:bodyPr/>
        <a:lstStyle/>
        <a:p>
          <a:r>
            <a:rPr lang="en-US" dirty="0" err="1" smtClean="0"/>
            <a:t>Construcción</a:t>
          </a:r>
          <a:r>
            <a:rPr lang="en-US" dirty="0" smtClean="0"/>
            <a:t> de </a:t>
          </a:r>
          <a:r>
            <a:rPr lang="en-US" dirty="0" err="1" smtClean="0"/>
            <a:t>Aplicaciones</a:t>
          </a:r>
          <a:r>
            <a:rPr lang="en-US" dirty="0" smtClean="0"/>
            <a:t> Web</a:t>
          </a:r>
          <a:endParaRPr lang="en-US" dirty="0"/>
        </a:p>
      </dgm:t>
    </dgm:pt>
    <dgm:pt modelId="{EDBD323E-09E6-B84A-A6A2-4F16586356A4}" type="parTrans" cxnId="{D78779B8-55D2-D048-B3BE-2F1EC2DD47AF}">
      <dgm:prSet/>
      <dgm:spPr/>
      <dgm:t>
        <a:bodyPr/>
        <a:lstStyle/>
        <a:p>
          <a:endParaRPr lang="en-US"/>
        </a:p>
      </dgm:t>
    </dgm:pt>
    <dgm:pt modelId="{A6550893-79A2-D44C-883F-04F37C9AFDB7}" type="sibTrans" cxnId="{D78779B8-55D2-D048-B3BE-2F1EC2DD47AF}">
      <dgm:prSet/>
      <dgm:spPr/>
      <dgm:t>
        <a:bodyPr/>
        <a:lstStyle/>
        <a:p>
          <a:endParaRPr lang="en-US"/>
        </a:p>
      </dgm:t>
    </dgm:pt>
    <dgm:pt modelId="{6EFA65DB-15D3-7F4B-8C8E-964AF3960103}">
      <dgm:prSet phldrT="[Text]"/>
      <dgm:spPr/>
      <dgm:t>
        <a:bodyPr/>
        <a:lstStyle/>
        <a:p>
          <a:r>
            <a:rPr lang="en-US" dirty="0" smtClean="0"/>
            <a:t>¿Para </a:t>
          </a:r>
          <a:r>
            <a:rPr lang="en-US" dirty="0" err="1" smtClean="0"/>
            <a:t>qué</a:t>
          </a:r>
          <a:r>
            <a:rPr lang="en-US" dirty="0" smtClean="0"/>
            <a:t>?</a:t>
          </a:r>
          <a:endParaRPr lang="en-US" dirty="0"/>
        </a:p>
      </dgm:t>
    </dgm:pt>
    <dgm:pt modelId="{B40F8E4D-E69C-0245-88E0-DA88E2DC450F}" type="parTrans" cxnId="{1279DBE6-812D-DD49-9FCE-7D23D55A3447}">
      <dgm:prSet/>
      <dgm:spPr/>
      <dgm:t>
        <a:bodyPr/>
        <a:lstStyle/>
        <a:p>
          <a:endParaRPr lang="en-US"/>
        </a:p>
      </dgm:t>
    </dgm:pt>
    <dgm:pt modelId="{A1AAE966-09C7-F644-BAC5-3D5D2D6499EB}" type="sibTrans" cxnId="{1279DBE6-812D-DD49-9FCE-7D23D55A3447}">
      <dgm:prSet/>
      <dgm:spPr/>
      <dgm:t>
        <a:bodyPr/>
        <a:lstStyle/>
        <a:p>
          <a:endParaRPr lang="en-US"/>
        </a:p>
      </dgm:t>
    </dgm:pt>
    <dgm:pt modelId="{28B94F16-3A29-E04B-8028-4E38C69099B4}">
      <dgm:prSet phldrT="[Text]"/>
      <dgm:spPr/>
      <dgm:t>
        <a:bodyPr/>
        <a:lstStyle/>
        <a:p>
          <a:r>
            <a:rPr lang="en-US" dirty="0" err="1" smtClean="0"/>
            <a:t>Universalidad</a:t>
          </a:r>
          <a:r>
            <a:rPr lang="en-US" dirty="0" smtClean="0"/>
            <a:t>, </a:t>
          </a:r>
          <a:r>
            <a:rPr lang="en-US" dirty="0" err="1" smtClean="0"/>
            <a:t>Accesibilidad</a:t>
          </a:r>
          <a:r>
            <a:rPr lang="en-US" dirty="0" smtClean="0"/>
            <a:t>, </a:t>
          </a:r>
          <a:r>
            <a:rPr lang="en-US" dirty="0" err="1" smtClean="0"/>
            <a:t>Interoperabilidad</a:t>
          </a:r>
          <a:endParaRPr lang="en-US" dirty="0"/>
        </a:p>
      </dgm:t>
    </dgm:pt>
    <dgm:pt modelId="{D065C818-AA70-B243-8DBF-B0704901B705}" type="parTrans" cxnId="{7E92086D-D83D-CF47-A980-BE3C51A7816C}">
      <dgm:prSet/>
      <dgm:spPr/>
      <dgm:t>
        <a:bodyPr/>
        <a:lstStyle/>
        <a:p>
          <a:endParaRPr lang="en-US"/>
        </a:p>
      </dgm:t>
    </dgm:pt>
    <dgm:pt modelId="{56D1D78B-3D14-7344-8907-2D241741EF8C}" type="sibTrans" cxnId="{7E92086D-D83D-CF47-A980-BE3C51A7816C}">
      <dgm:prSet/>
      <dgm:spPr/>
      <dgm:t>
        <a:bodyPr/>
        <a:lstStyle/>
        <a:p>
          <a:endParaRPr lang="en-US"/>
        </a:p>
      </dgm:t>
    </dgm:pt>
    <dgm:pt modelId="{ECA6AE62-D0FE-0443-9715-BD7E64F0354A}">
      <dgm:prSet phldrT="[Text]"/>
      <dgm:spPr/>
      <dgm:t>
        <a:bodyPr/>
        <a:lstStyle/>
        <a:p>
          <a:r>
            <a:rPr lang="en-US" dirty="0" err="1" smtClean="0"/>
            <a:t>Eficiencia</a:t>
          </a:r>
          <a:r>
            <a:rPr lang="en-US" dirty="0" smtClean="0"/>
            <a:t>, </a:t>
          </a:r>
          <a:r>
            <a:rPr lang="en-US" dirty="0" err="1" smtClean="0"/>
            <a:t>Robustez</a:t>
          </a:r>
          <a:endParaRPr lang="en-US" dirty="0"/>
        </a:p>
      </dgm:t>
    </dgm:pt>
    <dgm:pt modelId="{A7025245-7A42-B242-9247-3B1246C58FF6}" type="parTrans" cxnId="{A84637BD-D10B-6840-A027-AE6557039EEF}">
      <dgm:prSet/>
      <dgm:spPr/>
      <dgm:t>
        <a:bodyPr/>
        <a:lstStyle/>
        <a:p>
          <a:endParaRPr lang="en-US"/>
        </a:p>
      </dgm:t>
    </dgm:pt>
    <dgm:pt modelId="{5F748FC5-653D-6B4F-B4F9-B305BFCEE1B7}" type="sibTrans" cxnId="{A84637BD-D10B-6840-A027-AE6557039EEF}">
      <dgm:prSet/>
      <dgm:spPr/>
      <dgm:t>
        <a:bodyPr/>
        <a:lstStyle/>
        <a:p>
          <a:endParaRPr lang="en-US"/>
        </a:p>
      </dgm:t>
    </dgm:pt>
    <dgm:pt modelId="{A6FA4E44-5649-134F-824B-1CE83DD151E2}" type="pres">
      <dgm:prSet presAssocID="{31466B1D-A631-0148-8374-2AE290738E1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3F39580-0D42-B74B-94D2-441FEC7A7BF2}" type="pres">
      <dgm:prSet presAssocID="{B182646A-E389-8148-835E-C79F37D8ED59}" presName="composite" presStyleCnt="0"/>
      <dgm:spPr/>
    </dgm:pt>
    <dgm:pt modelId="{54E50A36-C85F-5C45-A3F2-BABEA8E1A3B4}" type="pres">
      <dgm:prSet presAssocID="{B182646A-E389-8148-835E-C79F37D8ED59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2B9EF5-DAD7-0147-ADE1-F90E524FD2E2}" type="pres">
      <dgm:prSet presAssocID="{B182646A-E389-8148-835E-C79F37D8ED59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F22CDC-B26A-344C-AEEF-C3A54254914B}" type="pres">
      <dgm:prSet presAssocID="{EA738D21-FA99-F040-AEFF-8D9DEFF383BD}" presName="sp" presStyleCnt="0"/>
      <dgm:spPr/>
    </dgm:pt>
    <dgm:pt modelId="{A60C2F3B-2F80-8445-A41D-B483CCCD77CA}" type="pres">
      <dgm:prSet presAssocID="{9A0F6F2B-D694-0044-9300-48629794BD44}" presName="composite" presStyleCnt="0"/>
      <dgm:spPr/>
    </dgm:pt>
    <dgm:pt modelId="{25CEC936-41BA-1E4D-9A03-C1901280D6EE}" type="pres">
      <dgm:prSet presAssocID="{9A0F6F2B-D694-0044-9300-48629794BD44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72B751-2E1F-0D4B-B608-EA9216F6B6CA}" type="pres">
      <dgm:prSet presAssocID="{9A0F6F2B-D694-0044-9300-48629794BD44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C02E0B-6FE6-7547-BA20-0ACC7B6D5CAA}" type="pres">
      <dgm:prSet presAssocID="{6C8A7AFF-AB03-3A44-BA43-6A21365D2784}" presName="sp" presStyleCnt="0"/>
      <dgm:spPr/>
    </dgm:pt>
    <dgm:pt modelId="{553A0511-4EF5-2C42-9525-1150552060F9}" type="pres">
      <dgm:prSet presAssocID="{6EFA65DB-15D3-7F4B-8C8E-964AF3960103}" presName="composite" presStyleCnt="0"/>
      <dgm:spPr/>
    </dgm:pt>
    <dgm:pt modelId="{914A6050-1781-9F47-B9F6-0137E2D98707}" type="pres">
      <dgm:prSet presAssocID="{6EFA65DB-15D3-7F4B-8C8E-964AF3960103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28D2BB-8DF1-3041-8E70-512E426948C9}" type="pres">
      <dgm:prSet presAssocID="{6EFA65DB-15D3-7F4B-8C8E-964AF3960103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1A0061A-BF49-E24C-9A09-490432B46D88}" type="presOf" srcId="{E1DEA23E-2C88-9C40-8663-A7736224E462}" destId="{412B9EF5-DAD7-0147-ADE1-F90E524FD2E2}" srcOrd="0" destOrd="1" presId="urn:microsoft.com/office/officeart/2005/8/layout/chevron2"/>
    <dgm:cxn modelId="{1279DBE6-812D-DD49-9FCE-7D23D55A3447}" srcId="{31466B1D-A631-0148-8374-2AE290738E1C}" destId="{6EFA65DB-15D3-7F4B-8C8E-964AF3960103}" srcOrd="2" destOrd="0" parTransId="{B40F8E4D-E69C-0245-88E0-DA88E2DC450F}" sibTransId="{A1AAE966-09C7-F644-BAC5-3D5D2D6499EB}"/>
    <dgm:cxn modelId="{A84637BD-D10B-6840-A027-AE6557039EEF}" srcId="{6EFA65DB-15D3-7F4B-8C8E-964AF3960103}" destId="{ECA6AE62-D0FE-0443-9715-BD7E64F0354A}" srcOrd="1" destOrd="0" parTransId="{A7025245-7A42-B242-9247-3B1246C58FF6}" sibTransId="{5F748FC5-653D-6B4F-B4F9-B305BFCEE1B7}"/>
    <dgm:cxn modelId="{5382AE1B-6A7D-C84B-AA2E-407C752B2A59}" type="presOf" srcId="{0B5C28C4-5FAD-D845-AE37-35051F619F3E}" destId="{0472B751-2E1F-0D4B-B608-EA9216F6B6CA}" srcOrd="0" destOrd="1" presId="urn:microsoft.com/office/officeart/2005/8/layout/chevron2"/>
    <dgm:cxn modelId="{3D1C54A6-77EA-6C4A-83BC-1F125F4EBC38}" type="presOf" srcId="{28B94F16-3A29-E04B-8028-4E38C69099B4}" destId="{DC28D2BB-8DF1-3041-8E70-512E426948C9}" srcOrd="0" destOrd="0" presId="urn:microsoft.com/office/officeart/2005/8/layout/chevron2"/>
    <dgm:cxn modelId="{D78779B8-55D2-D048-B3BE-2F1EC2DD47AF}" srcId="{9A0F6F2B-D694-0044-9300-48629794BD44}" destId="{0B5C28C4-5FAD-D845-AE37-35051F619F3E}" srcOrd="1" destOrd="0" parTransId="{EDBD323E-09E6-B84A-A6A2-4F16586356A4}" sibTransId="{A6550893-79A2-D44C-883F-04F37C9AFDB7}"/>
    <dgm:cxn modelId="{ED26793C-2B60-B24F-9BB7-558DB8ED6E52}" type="presOf" srcId="{9A0F6F2B-D694-0044-9300-48629794BD44}" destId="{25CEC936-41BA-1E4D-9A03-C1901280D6EE}" srcOrd="0" destOrd="0" presId="urn:microsoft.com/office/officeart/2005/8/layout/chevron2"/>
    <dgm:cxn modelId="{7E92086D-D83D-CF47-A980-BE3C51A7816C}" srcId="{6EFA65DB-15D3-7F4B-8C8E-964AF3960103}" destId="{28B94F16-3A29-E04B-8028-4E38C69099B4}" srcOrd="0" destOrd="0" parTransId="{D065C818-AA70-B243-8DBF-B0704901B705}" sibTransId="{56D1D78B-3D14-7344-8907-2D241741EF8C}"/>
    <dgm:cxn modelId="{A23CAFDB-8EC7-9B41-97B0-D69690CD262F}" srcId="{B182646A-E389-8148-835E-C79F37D8ED59}" destId="{E1DEA23E-2C88-9C40-8663-A7736224E462}" srcOrd="1" destOrd="0" parTransId="{0DE501CA-43DE-3143-9B8E-A978DF5BDFA9}" sibTransId="{6DE8210B-4940-3345-A77A-812DCD1746DA}"/>
    <dgm:cxn modelId="{4FF7BEB0-A385-4448-944A-2B3872DA067F}" srcId="{B182646A-E389-8148-835E-C79F37D8ED59}" destId="{34CA02BC-582C-6149-AF09-0964AB320848}" srcOrd="0" destOrd="0" parTransId="{1BA5D48E-3F71-744E-B012-390A103AC86F}" sibTransId="{FFE9533D-0AA6-3948-8E9E-8D4F23CBDFC8}"/>
    <dgm:cxn modelId="{0CA770EB-A25F-FC41-91D6-DA35D01EAC61}" type="presOf" srcId="{6AE9048F-4F78-E240-937D-1FAD86E44802}" destId="{0472B751-2E1F-0D4B-B608-EA9216F6B6CA}" srcOrd="0" destOrd="0" presId="urn:microsoft.com/office/officeart/2005/8/layout/chevron2"/>
    <dgm:cxn modelId="{0EE19FC9-2B5D-5249-BD8F-9634DD84F42A}" srcId="{31466B1D-A631-0148-8374-2AE290738E1C}" destId="{B182646A-E389-8148-835E-C79F37D8ED59}" srcOrd="0" destOrd="0" parTransId="{E2E9ED70-169E-8F49-AB52-D7166677CCA7}" sibTransId="{EA738D21-FA99-F040-AEFF-8D9DEFF383BD}"/>
    <dgm:cxn modelId="{740956BE-CC1B-F841-8C1E-C9C217741A58}" srcId="{9A0F6F2B-D694-0044-9300-48629794BD44}" destId="{6AE9048F-4F78-E240-937D-1FAD86E44802}" srcOrd="0" destOrd="0" parTransId="{4B2BC753-47E1-8449-89C9-2769E99E08FC}" sibTransId="{52A92578-557E-4141-A9B5-EBEE8509A656}"/>
    <dgm:cxn modelId="{EA868D66-D155-AE41-BB9C-E8EFFDE3EF67}" srcId="{31466B1D-A631-0148-8374-2AE290738E1C}" destId="{9A0F6F2B-D694-0044-9300-48629794BD44}" srcOrd="1" destOrd="0" parTransId="{A4DFDF33-7489-A840-A458-CE73F81072CA}" sibTransId="{6C8A7AFF-AB03-3A44-BA43-6A21365D2784}"/>
    <dgm:cxn modelId="{5A98AFEE-B492-AF45-8345-4D531DBF8868}" type="presOf" srcId="{31466B1D-A631-0148-8374-2AE290738E1C}" destId="{A6FA4E44-5649-134F-824B-1CE83DD151E2}" srcOrd="0" destOrd="0" presId="urn:microsoft.com/office/officeart/2005/8/layout/chevron2"/>
    <dgm:cxn modelId="{72E3E415-4A31-CE4C-B269-5B9719013C69}" type="presOf" srcId="{B182646A-E389-8148-835E-C79F37D8ED59}" destId="{54E50A36-C85F-5C45-A3F2-BABEA8E1A3B4}" srcOrd="0" destOrd="0" presId="urn:microsoft.com/office/officeart/2005/8/layout/chevron2"/>
    <dgm:cxn modelId="{4837FDA6-5CD7-CD4E-8EBC-E5CF2544C27A}" type="presOf" srcId="{34CA02BC-582C-6149-AF09-0964AB320848}" destId="{412B9EF5-DAD7-0147-ADE1-F90E524FD2E2}" srcOrd="0" destOrd="0" presId="urn:microsoft.com/office/officeart/2005/8/layout/chevron2"/>
    <dgm:cxn modelId="{C204108F-8FE8-3B4B-84F3-C4C6067F6B20}" type="presOf" srcId="{ECA6AE62-D0FE-0443-9715-BD7E64F0354A}" destId="{DC28D2BB-8DF1-3041-8E70-512E426948C9}" srcOrd="0" destOrd="1" presId="urn:microsoft.com/office/officeart/2005/8/layout/chevron2"/>
    <dgm:cxn modelId="{3587E3CD-B059-7C4F-A045-299019EA819D}" type="presOf" srcId="{6EFA65DB-15D3-7F4B-8C8E-964AF3960103}" destId="{914A6050-1781-9F47-B9F6-0137E2D98707}" srcOrd="0" destOrd="0" presId="urn:microsoft.com/office/officeart/2005/8/layout/chevron2"/>
    <dgm:cxn modelId="{5BC21754-C46D-B143-9930-96C1F6386A14}" type="presParOf" srcId="{A6FA4E44-5649-134F-824B-1CE83DD151E2}" destId="{C3F39580-0D42-B74B-94D2-441FEC7A7BF2}" srcOrd="0" destOrd="0" presId="urn:microsoft.com/office/officeart/2005/8/layout/chevron2"/>
    <dgm:cxn modelId="{35FCA702-D1D4-D149-8145-3ED3AA60C2E3}" type="presParOf" srcId="{C3F39580-0D42-B74B-94D2-441FEC7A7BF2}" destId="{54E50A36-C85F-5C45-A3F2-BABEA8E1A3B4}" srcOrd="0" destOrd="0" presId="urn:microsoft.com/office/officeart/2005/8/layout/chevron2"/>
    <dgm:cxn modelId="{71BC1D19-E151-4747-8D8F-44AABE41D203}" type="presParOf" srcId="{C3F39580-0D42-B74B-94D2-441FEC7A7BF2}" destId="{412B9EF5-DAD7-0147-ADE1-F90E524FD2E2}" srcOrd="1" destOrd="0" presId="urn:microsoft.com/office/officeart/2005/8/layout/chevron2"/>
    <dgm:cxn modelId="{77F0EFE4-847B-DC49-96FB-0F19F8BC4A22}" type="presParOf" srcId="{A6FA4E44-5649-134F-824B-1CE83DD151E2}" destId="{A3F22CDC-B26A-344C-AEEF-C3A54254914B}" srcOrd="1" destOrd="0" presId="urn:microsoft.com/office/officeart/2005/8/layout/chevron2"/>
    <dgm:cxn modelId="{62A90B25-0A97-AB45-8C87-C7782DAC5C71}" type="presParOf" srcId="{A6FA4E44-5649-134F-824B-1CE83DD151E2}" destId="{A60C2F3B-2F80-8445-A41D-B483CCCD77CA}" srcOrd="2" destOrd="0" presId="urn:microsoft.com/office/officeart/2005/8/layout/chevron2"/>
    <dgm:cxn modelId="{319685B8-5B4D-6649-9C23-AC41FBEFDA3B}" type="presParOf" srcId="{A60C2F3B-2F80-8445-A41D-B483CCCD77CA}" destId="{25CEC936-41BA-1E4D-9A03-C1901280D6EE}" srcOrd="0" destOrd="0" presId="urn:microsoft.com/office/officeart/2005/8/layout/chevron2"/>
    <dgm:cxn modelId="{EC223904-D671-B740-925B-FCC0BE239960}" type="presParOf" srcId="{A60C2F3B-2F80-8445-A41D-B483CCCD77CA}" destId="{0472B751-2E1F-0D4B-B608-EA9216F6B6CA}" srcOrd="1" destOrd="0" presId="urn:microsoft.com/office/officeart/2005/8/layout/chevron2"/>
    <dgm:cxn modelId="{49374735-11F5-7445-A5C9-59200AD5EE8D}" type="presParOf" srcId="{A6FA4E44-5649-134F-824B-1CE83DD151E2}" destId="{4EC02E0B-6FE6-7547-BA20-0ACC7B6D5CAA}" srcOrd="3" destOrd="0" presId="urn:microsoft.com/office/officeart/2005/8/layout/chevron2"/>
    <dgm:cxn modelId="{F0E899DC-629B-B540-B4B6-F14F4C608E7D}" type="presParOf" srcId="{A6FA4E44-5649-134F-824B-1CE83DD151E2}" destId="{553A0511-4EF5-2C42-9525-1150552060F9}" srcOrd="4" destOrd="0" presId="urn:microsoft.com/office/officeart/2005/8/layout/chevron2"/>
    <dgm:cxn modelId="{DBC3A379-ECF8-6649-9DF3-2AA138F48D85}" type="presParOf" srcId="{553A0511-4EF5-2C42-9525-1150552060F9}" destId="{914A6050-1781-9F47-B9F6-0137E2D98707}" srcOrd="0" destOrd="0" presId="urn:microsoft.com/office/officeart/2005/8/layout/chevron2"/>
    <dgm:cxn modelId="{6FF60222-370F-6146-A2A4-73139B5A3BAF}" type="presParOf" srcId="{553A0511-4EF5-2C42-9525-1150552060F9}" destId="{DC28D2BB-8DF1-3041-8E70-512E426948C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3B90A8D-BC4B-0C47-BF69-366D0BEC5C61}" type="doc">
      <dgm:prSet loTypeId="urn:microsoft.com/office/officeart/2005/8/layout/radial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52CFA3-8B00-0A45-A1F3-5EBA8A283625}">
      <dgm:prSet phldrT="[Text]"/>
      <dgm:spPr/>
      <dgm:t>
        <a:bodyPr/>
        <a:lstStyle/>
        <a:p>
          <a:r>
            <a:rPr lang="en-US" dirty="0" err="1" smtClean="0"/>
            <a:t>Redundancia</a:t>
          </a:r>
          <a:endParaRPr lang="en-US" dirty="0"/>
        </a:p>
      </dgm:t>
    </dgm:pt>
    <dgm:pt modelId="{0AB5925C-8E88-E541-98A1-A89204529E72}" type="parTrans" cxnId="{B9C38F2C-678E-D34D-9CE6-DCE1A073EF89}">
      <dgm:prSet/>
      <dgm:spPr/>
      <dgm:t>
        <a:bodyPr/>
        <a:lstStyle/>
        <a:p>
          <a:endParaRPr lang="en-US"/>
        </a:p>
      </dgm:t>
    </dgm:pt>
    <dgm:pt modelId="{8F505424-D943-CA4E-9D9B-BF04A6E139F1}" type="sibTrans" cxnId="{B9C38F2C-678E-D34D-9CE6-DCE1A073EF89}">
      <dgm:prSet/>
      <dgm:spPr/>
      <dgm:t>
        <a:bodyPr/>
        <a:lstStyle/>
        <a:p>
          <a:endParaRPr lang="en-US"/>
        </a:p>
      </dgm:t>
    </dgm:pt>
    <dgm:pt modelId="{A34FBC04-A77E-C34C-B495-A23ED3B40D8C}">
      <dgm:prSet phldrT="[Text]"/>
      <dgm:spPr/>
      <dgm:t>
        <a:bodyPr/>
        <a:lstStyle/>
        <a:p>
          <a:r>
            <a:rPr lang="en-US" dirty="0" err="1" smtClean="0"/>
            <a:t>Maquetación</a:t>
          </a:r>
          <a:endParaRPr lang="en-US" dirty="0"/>
        </a:p>
      </dgm:t>
    </dgm:pt>
    <dgm:pt modelId="{3F3D9AF2-B241-444C-A6AF-34C659098A2C}" type="parTrans" cxnId="{B1441706-F39C-094D-97CE-1DB53E457FE3}">
      <dgm:prSet/>
      <dgm:spPr/>
      <dgm:t>
        <a:bodyPr/>
        <a:lstStyle/>
        <a:p>
          <a:endParaRPr lang="en-US"/>
        </a:p>
      </dgm:t>
    </dgm:pt>
    <dgm:pt modelId="{2A8B9B81-062F-9B4A-81CD-56DD3F8CD776}" type="sibTrans" cxnId="{B1441706-F39C-094D-97CE-1DB53E457FE3}">
      <dgm:prSet/>
      <dgm:spPr/>
      <dgm:t>
        <a:bodyPr/>
        <a:lstStyle/>
        <a:p>
          <a:endParaRPr lang="en-US"/>
        </a:p>
      </dgm:t>
    </dgm:pt>
    <dgm:pt modelId="{86080871-8F5E-9B42-8B43-9C6157610099}">
      <dgm:prSet phldrT="[Text]"/>
      <dgm:spPr/>
      <dgm:t>
        <a:bodyPr/>
        <a:lstStyle/>
        <a:p>
          <a:r>
            <a:rPr lang="en-US" dirty="0" err="1" smtClean="0"/>
            <a:t>Estilo</a:t>
          </a:r>
          <a:endParaRPr lang="en-US" dirty="0"/>
        </a:p>
      </dgm:t>
    </dgm:pt>
    <dgm:pt modelId="{7000FF8F-516A-9D4A-A42D-2F6520AAE142}" type="parTrans" cxnId="{E8DB6D5B-D33F-4144-ABED-89C546FB282F}">
      <dgm:prSet/>
      <dgm:spPr/>
      <dgm:t>
        <a:bodyPr/>
        <a:lstStyle/>
        <a:p>
          <a:endParaRPr lang="en-US"/>
        </a:p>
      </dgm:t>
    </dgm:pt>
    <dgm:pt modelId="{EF589899-16F4-CF4D-AFAB-0C19DEF43AB5}" type="sibTrans" cxnId="{E8DB6D5B-D33F-4144-ABED-89C546FB282F}">
      <dgm:prSet/>
      <dgm:spPr/>
      <dgm:t>
        <a:bodyPr/>
        <a:lstStyle/>
        <a:p>
          <a:endParaRPr lang="en-US"/>
        </a:p>
      </dgm:t>
    </dgm:pt>
    <dgm:pt modelId="{162A3EC0-58BA-554A-A7E0-A15892AB7C58}">
      <dgm:prSet phldrT="[Text]"/>
      <dgm:spPr/>
      <dgm:t>
        <a:bodyPr/>
        <a:lstStyle/>
        <a:p>
          <a:r>
            <a:rPr lang="en-US" dirty="0" err="1" smtClean="0"/>
            <a:t>Usuario</a:t>
          </a:r>
          <a:endParaRPr lang="en-US" dirty="0"/>
        </a:p>
      </dgm:t>
    </dgm:pt>
    <dgm:pt modelId="{379A0B1D-F578-2746-8BB2-D5B25DADB923}" type="parTrans" cxnId="{2E8ED54B-3F6B-9147-A3F0-CB26DFF36CFF}">
      <dgm:prSet/>
      <dgm:spPr/>
      <dgm:t>
        <a:bodyPr/>
        <a:lstStyle/>
        <a:p>
          <a:endParaRPr lang="en-US"/>
        </a:p>
      </dgm:t>
    </dgm:pt>
    <dgm:pt modelId="{888E0B1B-02E9-BB45-B344-7AD4E6B00CA8}" type="sibTrans" cxnId="{2E8ED54B-3F6B-9147-A3F0-CB26DFF36CFF}">
      <dgm:prSet/>
      <dgm:spPr/>
      <dgm:t>
        <a:bodyPr/>
        <a:lstStyle/>
        <a:p>
          <a:endParaRPr lang="en-US"/>
        </a:p>
      </dgm:t>
    </dgm:pt>
    <dgm:pt modelId="{DE5BC19C-86E5-7A41-9678-2CD17C55AE91}">
      <dgm:prSet phldrT="[Text]"/>
      <dgm:spPr/>
      <dgm:t>
        <a:bodyPr/>
        <a:lstStyle/>
        <a:p>
          <a:r>
            <a:rPr lang="en-US" dirty="0" err="1" smtClean="0"/>
            <a:t>Tiempo</a:t>
          </a:r>
          <a:r>
            <a:rPr lang="en-US" dirty="0" smtClean="0"/>
            <a:t> de </a:t>
          </a:r>
          <a:r>
            <a:rPr lang="en-US" dirty="0" err="1" smtClean="0"/>
            <a:t>descarga</a:t>
          </a:r>
          <a:endParaRPr lang="en-US" dirty="0"/>
        </a:p>
      </dgm:t>
    </dgm:pt>
    <dgm:pt modelId="{100F6D34-1CA2-9F44-9378-084BB303762B}" type="parTrans" cxnId="{BE41A9D2-D4F8-F64F-B3FE-E6917E20F697}">
      <dgm:prSet/>
      <dgm:spPr/>
      <dgm:t>
        <a:bodyPr/>
        <a:lstStyle/>
        <a:p>
          <a:endParaRPr lang="en-US"/>
        </a:p>
      </dgm:t>
    </dgm:pt>
    <dgm:pt modelId="{DBF746E8-CE00-5147-B866-2702E6816FDB}" type="sibTrans" cxnId="{BE41A9D2-D4F8-F64F-B3FE-E6917E20F697}">
      <dgm:prSet/>
      <dgm:spPr/>
      <dgm:t>
        <a:bodyPr/>
        <a:lstStyle/>
        <a:p>
          <a:endParaRPr lang="en-US"/>
        </a:p>
      </dgm:t>
    </dgm:pt>
    <dgm:pt modelId="{ACCE3F13-FDA1-FB4A-A7DF-01D7E231E7BF}">
      <dgm:prSet phldrT="[Text]"/>
      <dgm:spPr/>
      <dgm:t>
        <a:bodyPr/>
        <a:lstStyle/>
        <a:p>
          <a:r>
            <a:rPr lang="en-US" dirty="0" err="1" smtClean="0"/>
            <a:t>Costos</a:t>
          </a:r>
          <a:endParaRPr lang="en-US" dirty="0"/>
        </a:p>
      </dgm:t>
    </dgm:pt>
    <dgm:pt modelId="{51642121-EA12-B347-A9DB-02125456B9F3}" type="parTrans" cxnId="{AE9FA92C-7896-F647-8258-CC66A61B2887}">
      <dgm:prSet/>
      <dgm:spPr/>
      <dgm:t>
        <a:bodyPr/>
        <a:lstStyle/>
        <a:p>
          <a:endParaRPr lang="en-US"/>
        </a:p>
      </dgm:t>
    </dgm:pt>
    <dgm:pt modelId="{A696D925-FDC3-6A44-B706-9BAD89FECEF1}" type="sibTrans" cxnId="{AE9FA92C-7896-F647-8258-CC66A61B2887}">
      <dgm:prSet/>
      <dgm:spPr/>
      <dgm:t>
        <a:bodyPr/>
        <a:lstStyle/>
        <a:p>
          <a:endParaRPr lang="en-US"/>
        </a:p>
      </dgm:t>
    </dgm:pt>
    <dgm:pt modelId="{ADBD836D-1E88-C84C-809F-FEF7993A6ED1}">
      <dgm:prSet phldrT="[Text]"/>
      <dgm:spPr/>
      <dgm:t>
        <a:bodyPr/>
        <a:lstStyle/>
        <a:p>
          <a:r>
            <a:rPr lang="en-US" dirty="0" smtClean="0"/>
            <a:t>Ancho de Banda</a:t>
          </a:r>
          <a:endParaRPr lang="en-US" dirty="0"/>
        </a:p>
      </dgm:t>
    </dgm:pt>
    <dgm:pt modelId="{7E97ED15-6CF3-CC42-AD3D-71FB1981B05E}" type="parTrans" cxnId="{9A9AECD3-C129-9B40-B614-2C7FD414AA36}">
      <dgm:prSet/>
      <dgm:spPr/>
      <dgm:t>
        <a:bodyPr/>
        <a:lstStyle/>
        <a:p>
          <a:endParaRPr lang="en-US"/>
        </a:p>
      </dgm:t>
    </dgm:pt>
    <dgm:pt modelId="{EE8ADB8E-9595-A04D-BE4B-4C20B5BB5848}" type="sibTrans" cxnId="{9A9AECD3-C129-9B40-B614-2C7FD414AA36}">
      <dgm:prSet/>
      <dgm:spPr/>
      <dgm:t>
        <a:bodyPr/>
        <a:lstStyle/>
        <a:p>
          <a:endParaRPr lang="en-US"/>
        </a:p>
      </dgm:t>
    </dgm:pt>
    <dgm:pt modelId="{AB696B92-4A38-1340-B9A0-685B292E21BF}">
      <dgm:prSet phldrT="[Text]"/>
      <dgm:spPr/>
      <dgm:t>
        <a:bodyPr/>
        <a:lstStyle/>
        <a:p>
          <a:r>
            <a:rPr lang="en-US" dirty="0" err="1" smtClean="0"/>
            <a:t>Programadores</a:t>
          </a:r>
          <a:endParaRPr lang="en-US" dirty="0"/>
        </a:p>
      </dgm:t>
    </dgm:pt>
    <dgm:pt modelId="{5EBA1EC1-2B0F-714B-9CE1-E34E7C87FDF6}" type="parTrans" cxnId="{FCC753D8-9BD4-6D47-8CEA-F9AE2F4B5C3F}">
      <dgm:prSet/>
      <dgm:spPr/>
      <dgm:t>
        <a:bodyPr/>
        <a:lstStyle/>
        <a:p>
          <a:endParaRPr lang="en-US"/>
        </a:p>
      </dgm:t>
    </dgm:pt>
    <dgm:pt modelId="{0CFC07F0-9495-134A-89A4-0A02D45C32CA}" type="sibTrans" cxnId="{FCC753D8-9BD4-6D47-8CEA-F9AE2F4B5C3F}">
      <dgm:prSet/>
      <dgm:spPr/>
      <dgm:t>
        <a:bodyPr/>
        <a:lstStyle/>
        <a:p>
          <a:endParaRPr lang="en-US"/>
        </a:p>
      </dgm:t>
    </dgm:pt>
    <dgm:pt modelId="{92F8D543-16C3-454E-97A6-B96A0A35DD54}">
      <dgm:prSet phldrT="[Text]"/>
      <dgm:spPr/>
      <dgm:t>
        <a:bodyPr/>
        <a:lstStyle/>
        <a:p>
          <a:r>
            <a:rPr lang="en-US" dirty="0" err="1" smtClean="0"/>
            <a:t>Fidelidad</a:t>
          </a:r>
          <a:endParaRPr lang="en-US" dirty="0"/>
        </a:p>
      </dgm:t>
    </dgm:pt>
    <dgm:pt modelId="{9C9A605A-7D26-1941-AC4A-70F5558C0353}" type="parTrans" cxnId="{9EF55D5E-70FF-C241-8F2C-2F3B810E38A2}">
      <dgm:prSet/>
      <dgm:spPr/>
      <dgm:t>
        <a:bodyPr/>
        <a:lstStyle/>
        <a:p>
          <a:endParaRPr lang="en-US"/>
        </a:p>
      </dgm:t>
    </dgm:pt>
    <dgm:pt modelId="{AE24833A-D621-F548-87B4-68CC09686266}" type="sibTrans" cxnId="{9EF55D5E-70FF-C241-8F2C-2F3B810E38A2}">
      <dgm:prSet/>
      <dgm:spPr/>
      <dgm:t>
        <a:bodyPr/>
        <a:lstStyle/>
        <a:p>
          <a:endParaRPr lang="en-US"/>
        </a:p>
      </dgm:t>
    </dgm:pt>
    <dgm:pt modelId="{AA110151-4EAC-CF49-BDE5-FFED15F3EC88}">
      <dgm:prSet phldrT="[Text]"/>
      <dgm:spPr/>
      <dgm:t>
        <a:bodyPr/>
        <a:lstStyle/>
        <a:p>
          <a:r>
            <a:rPr lang="en-US" dirty="0" err="1" smtClean="0"/>
            <a:t>Compatibilidad</a:t>
          </a:r>
          <a:endParaRPr lang="en-US" dirty="0"/>
        </a:p>
      </dgm:t>
    </dgm:pt>
    <dgm:pt modelId="{7E38F376-B005-BD49-8992-DD8F197A6328}" type="parTrans" cxnId="{8FD8937B-CC75-5A44-BE34-0BD1C0915B2A}">
      <dgm:prSet/>
      <dgm:spPr/>
      <dgm:t>
        <a:bodyPr/>
        <a:lstStyle/>
        <a:p>
          <a:endParaRPr lang="en-US"/>
        </a:p>
      </dgm:t>
    </dgm:pt>
    <dgm:pt modelId="{2E630387-8E21-A342-9040-5A710130A834}" type="sibTrans" cxnId="{8FD8937B-CC75-5A44-BE34-0BD1C0915B2A}">
      <dgm:prSet/>
      <dgm:spPr/>
      <dgm:t>
        <a:bodyPr/>
        <a:lstStyle/>
        <a:p>
          <a:endParaRPr lang="en-US"/>
        </a:p>
      </dgm:t>
    </dgm:pt>
    <dgm:pt modelId="{F587CF73-A5B6-0443-9408-B79D75D48058}">
      <dgm:prSet phldrT="[Text]"/>
      <dgm:spPr/>
      <dgm:t>
        <a:bodyPr/>
        <a:lstStyle/>
        <a:p>
          <a:r>
            <a:rPr lang="en-US" dirty="0" err="1" smtClean="0"/>
            <a:t>Navegadores</a:t>
          </a:r>
          <a:endParaRPr lang="en-US" dirty="0"/>
        </a:p>
      </dgm:t>
    </dgm:pt>
    <dgm:pt modelId="{0EF9BDD6-F7C8-6148-8E07-2351E08A27D8}" type="parTrans" cxnId="{D2F62842-EAF3-3349-AC0B-05220C2939D7}">
      <dgm:prSet/>
      <dgm:spPr/>
      <dgm:t>
        <a:bodyPr/>
        <a:lstStyle/>
        <a:p>
          <a:endParaRPr lang="en-US"/>
        </a:p>
      </dgm:t>
    </dgm:pt>
    <dgm:pt modelId="{99B60CB3-8F7D-E04B-81AD-04DE422A1FBD}" type="sibTrans" cxnId="{D2F62842-EAF3-3349-AC0B-05220C2939D7}">
      <dgm:prSet/>
      <dgm:spPr/>
      <dgm:t>
        <a:bodyPr/>
        <a:lstStyle/>
        <a:p>
          <a:endParaRPr lang="en-US"/>
        </a:p>
      </dgm:t>
    </dgm:pt>
    <dgm:pt modelId="{82419B3E-DA50-974C-91AB-5BB34EE89D59}">
      <dgm:prSet phldrT="[Text]"/>
      <dgm:spPr/>
      <dgm:t>
        <a:bodyPr/>
        <a:lstStyle/>
        <a:p>
          <a:r>
            <a:rPr lang="en-US" dirty="0" err="1" smtClean="0"/>
            <a:t>Mantenimiento</a:t>
          </a:r>
          <a:endParaRPr lang="en-US" dirty="0"/>
        </a:p>
      </dgm:t>
    </dgm:pt>
    <dgm:pt modelId="{ABCF2AB3-E059-AB45-8ADC-2005C0CB80AA}" type="parTrans" cxnId="{5DB91938-331B-8647-AD7E-94BFBBE955C3}">
      <dgm:prSet/>
      <dgm:spPr/>
      <dgm:t>
        <a:bodyPr/>
        <a:lstStyle/>
        <a:p>
          <a:endParaRPr lang="en-US"/>
        </a:p>
      </dgm:t>
    </dgm:pt>
    <dgm:pt modelId="{2A49DA9B-47DC-7A48-86A3-9A03F29E480A}" type="sibTrans" cxnId="{5DB91938-331B-8647-AD7E-94BFBBE955C3}">
      <dgm:prSet/>
      <dgm:spPr/>
      <dgm:t>
        <a:bodyPr/>
        <a:lstStyle/>
        <a:p>
          <a:endParaRPr lang="en-US"/>
        </a:p>
      </dgm:t>
    </dgm:pt>
    <dgm:pt modelId="{48072BDF-8A96-934D-BB9C-EB556423018A}" type="pres">
      <dgm:prSet presAssocID="{53B90A8D-BC4B-0C47-BF69-366D0BEC5C6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75471E3-A32F-0D49-9D04-5EC8640CD138}" type="pres">
      <dgm:prSet presAssocID="{53B90A8D-BC4B-0C47-BF69-366D0BEC5C61}" presName="cycle" presStyleCnt="0"/>
      <dgm:spPr/>
    </dgm:pt>
    <dgm:pt modelId="{E2B5F26A-5AD8-EB41-BAEE-96DA615DE27D}" type="pres">
      <dgm:prSet presAssocID="{53B90A8D-BC4B-0C47-BF69-366D0BEC5C61}" presName="centerShape" presStyleCnt="0"/>
      <dgm:spPr/>
    </dgm:pt>
    <dgm:pt modelId="{E828332A-AC01-3C4A-AE8E-C39BFC60598B}" type="pres">
      <dgm:prSet presAssocID="{53B90A8D-BC4B-0C47-BF69-366D0BEC5C61}" presName="connSite" presStyleLbl="node1" presStyleIdx="0" presStyleCnt="5"/>
      <dgm:spPr/>
    </dgm:pt>
    <dgm:pt modelId="{87543211-49F5-4047-A6EF-1FE495425CAD}" type="pres">
      <dgm:prSet presAssocID="{53B90A8D-BC4B-0C47-BF69-366D0BEC5C61}" presName="visible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6989F8C8-C15B-7B42-B9FA-7EECDC37324B}" type="pres">
      <dgm:prSet presAssocID="{0AB5925C-8E88-E541-98A1-A89204529E72}" presName="Name25" presStyleLbl="parChTrans1D1" presStyleIdx="0" presStyleCnt="4"/>
      <dgm:spPr/>
      <dgm:t>
        <a:bodyPr/>
        <a:lstStyle/>
        <a:p>
          <a:endParaRPr lang="en-US"/>
        </a:p>
      </dgm:t>
    </dgm:pt>
    <dgm:pt modelId="{AA5AEB21-0B0C-4847-91DF-6AFC8242F3B2}" type="pres">
      <dgm:prSet presAssocID="{FB52CFA3-8B00-0A45-A1F3-5EBA8A283625}" presName="node" presStyleCnt="0"/>
      <dgm:spPr/>
    </dgm:pt>
    <dgm:pt modelId="{96C2F5E4-6617-4440-8E09-99BF0AE0D2D5}" type="pres">
      <dgm:prSet presAssocID="{FB52CFA3-8B00-0A45-A1F3-5EBA8A283625}" presName="parentNode" presStyleLbl="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359BA6-2D9C-EB4B-A07B-5E66D98AACDD}" type="pres">
      <dgm:prSet presAssocID="{FB52CFA3-8B00-0A45-A1F3-5EBA8A283625}" presName="childNode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A4A643-D948-3243-9CD5-C6E4E7AE07B2}" type="pres">
      <dgm:prSet presAssocID="{379A0B1D-F578-2746-8BB2-D5B25DADB923}" presName="Name25" presStyleLbl="parChTrans1D1" presStyleIdx="1" presStyleCnt="4"/>
      <dgm:spPr/>
      <dgm:t>
        <a:bodyPr/>
        <a:lstStyle/>
        <a:p>
          <a:endParaRPr lang="en-US"/>
        </a:p>
      </dgm:t>
    </dgm:pt>
    <dgm:pt modelId="{129BC358-4989-6F4E-ABBC-ABC8174B97CE}" type="pres">
      <dgm:prSet presAssocID="{162A3EC0-58BA-554A-A7E0-A15892AB7C58}" presName="node" presStyleCnt="0"/>
      <dgm:spPr/>
    </dgm:pt>
    <dgm:pt modelId="{A5EC01D4-9FE1-0047-8ACB-46B82F89084A}" type="pres">
      <dgm:prSet presAssocID="{162A3EC0-58BA-554A-A7E0-A15892AB7C58}" presName="parentNode" presStyleLbl="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8AEB61-FA7F-4148-A9F1-3913FBA7BD94}" type="pres">
      <dgm:prSet presAssocID="{162A3EC0-58BA-554A-A7E0-A15892AB7C58}" presName="childNode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FFE66C-301E-7540-8157-06E94C948E59}" type="pres">
      <dgm:prSet presAssocID="{51642121-EA12-B347-A9DB-02125456B9F3}" presName="Name25" presStyleLbl="parChTrans1D1" presStyleIdx="2" presStyleCnt="4"/>
      <dgm:spPr/>
      <dgm:t>
        <a:bodyPr/>
        <a:lstStyle/>
        <a:p>
          <a:endParaRPr lang="en-US"/>
        </a:p>
      </dgm:t>
    </dgm:pt>
    <dgm:pt modelId="{ACEE7F85-E56F-AC45-9EEF-FDBA54412F37}" type="pres">
      <dgm:prSet presAssocID="{ACCE3F13-FDA1-FB4A-A7DF-01D7E231E7BF}" presName="node" presStyleCnt="0"/>
      <dgm:spPr/>
    </dgm:pt>
    <dgm:pt modelId="{7AFA3FE4-4719-FE4E-B8ED-75F22BDA49F6}" type="pres">
      <dgm:prSet presAssocID="{ACCE3F13-FDA1-FB4A-A7DF-01D7E231E7BF}" presName="parentNode" presStyleLbl="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092F95-45EC-AA43-BE14-10097CDA7A4D}" type="pres">
      <dgm:prSet presAssocID="{ACCE3F13-FDA1-FB4A-A7DF-01D7E231E7BF}" presName="childNode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31AFA2-09A1-9A40-81C8-96359FFB62A9}" type="pres">
      <dgm:prSet presAssocID="{7E38F376-B005-BD49-8992-DD8F197A6328}" presName="Name25" presStyleLbl="parChTrans1D1" presStyleIdx="3" presStyleCnt="4"/>
      <dgm:spPr/>
      <dgm:t>
        <a:bodyPr/>
        <a:lstStyle/>
        <a:p>
          <a:endParaRPr lang="en-US"/>
        </a:p>
      </dgm:t>
    </dgm:pt>
    <dgm:pt modelId="{11ABE111-AFD5-0F44-9482-7E893758D2F1}" type="pres">
      <dgm:prSet presAssocID="{AA110151-4EAC-CF49-BDE5-FFED15F3EC88}" presName="node" presStyleCnt="0"/>
      <dgm:spPr/>
    </dgm:pt>
    <dgm:pt modelId="{9A393598-C183-0748-963B-65B70FB5A3BA}" type="pres">
      <dgm:prSet presAssocID="{AA110151-4EAC-CF49-BDE5-FFED15F3EC88}" presName="parentNode" presStyleLbl="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6479C2-7471-C041-B2B3-BB0781A32EF1}" type="pres">
      <dgm:prSet presAssocID="{AA110151-4EAC-CF49-BDE5-FFED15F3EC88}" presName="childNode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8DB6D5B-D33F-4144-ABED-89C546FB282F}" srcId="{FB52CFA3-8B00-0A45-A1F3-5EBA8A283625}" destId="{86080871-8F5E-9B42-8B43-9C6157610099}" srcOrd="1" destOrd="0" parTransId="{7000FF8F-516A-9D4A-A42D-2F6520AAE142}" sibTransId="{EF589899-16F4-CF4D-AFAB-0C19DEF43AB5}"/>
    <dgm:cxn modelId="{D17E1D67-9042-314C-9C91-1134D0AEC7DF}" type="presOf" srcId="{53B90A8D-BC4B-0C47-BF69-366D0BEC5C61}" destId="{48072BDF-8A96-934D-BB9C-EB556423018A}" srcOrd="0" destOrd="0" presId="urn:microsoft.com/office/officeart/2005/8/layout/radial2"/>
    <dgm:cxn modelId="{9EF55D5E-70FF-C241-8F2C-2F3B810E38A2}" srcId="{162A3EC0-58BA-554A-A7E0-A15892AB7C58}" destId="{92F8D543-16C3-454E-97A6-B96A0A35DD54}" srcOrd="1" destOrd="0" parTransId="{9C9A605A-7D26-1941-AC4A-70F5558C0353}" sibTransId="{AE24833A-D621-F548-87B4-68CC09686266}"/>
    <dgm:cxn modelId="{D2F62842-EAF3-3349-AC0B-05220C2939D7}" srcId="{AA110151-4EAC-CF49-BDE5-FFED15F3EC88}" destId="{F587CF73-A5B6-0443-9408-B79D75D48058}" srcOrd="0" destOrd="0" parTransId="{0EF9BDD6-F7C8-6148-8E07-2351E08A27D8}" sibTransId="{99B60CB3-8F7D-E04B-81AD-04DE422A1FBD}"/>
    <dgm:cxn modelId="{CEC19C0D-65AD-FF48-AB25-88745151DE2E}" type="presOf" srcId="{ADBD836D-1E88-C84C-809F-FEF7993A6ED1}" destId="{EF092F95-45EC-AA43-BE14-10097CDA7A4D}" srcOrd="0" destOrd="0" presId="urn:microsoft.com/office/officeart/2005/8/layout/radial2"/>
    <dgm:cxn modelId="{BD1E157C-AC4A-0941-97FC-91DC0B8CE4DB}" type="presOf" srcId="{7E38F376-B005-BD49-8992-DD8F197A6328}" destId="{FE31AFA2-09A1-9A40-81C8-96359FFB62A9}" srcOrd="0" destOrd="0" presId="urn:microsoft.com/office/officeart/2005/8/layout/radial2"/>
    <dgm:cxn modelId="{4EFD3B49-720F-2E45-9DEE-6BC8644A6566}" type="presOf" srcId="{A34FBC04-A77E-C34C-B495-A23ED3B40D8C}" destId="{02359BA6-2D9C-EB4B-A07B-5E66D98AACDD}" srcOrd="0" destOrd="0" presId="urn:microsoft.com/office/officeart/2005/8/layout/radial2"/>
    <dgm:cxn modelId="{9A9AECD3-C129-9B40-B614-2C7FD414AA36}" srcId="{ACCE3F13-FDA1-FB4A-A7DF-01D7E231E7BF}" destId="{ADBD836D-1E88-C84C-809F-FEF7993A6ED1}" srcOrd="0" destOrd="0" parTransId="{7E97ED15-6CF3-CC42-AD3D-71FB1981B05E}" sibTransId="{EE8ADB8E-9595-A04D-BE4B-4C20B5BB5848}"/>
    <dgm:cxn modelId="{0C0D50F4-6E43-874B-934A-4A0A3737E15F}" type="presOf" srcId="{92F8D543-16C3-454E-97A6-B96A0A35DD54}" destId="{2A8AEB61-FA7F-4148-A9F1-3913FBA7BD94}" srcOrd="0" destOrd="1" presId="urn:microsoft.com/office/officeart/2005/8/layout/radial2"/>
    <dgm:cxn modelId="{BE41A9D2-D4F8-F64F-B3FE-E6917E20F697}" srcId="{162A3EC0-58BA-554A-A7E0-A15892AB7C58}" destId="{DE5BC19C-86E5-7A41-9678-2CD17C55AE91}" srcOrd="0" destOrd="0" parTransId="{100F6D34-1CA2-9F44-9378-084BB303762B}" sibTransId="{DBF746E8-CE00-5147-B866-2702E6816FDB}"/>
    <dgm:cxn modelId="{AD36E1F1-3BF5-164B-AAF1-172E4F0BF416}" type="presOf" srcId="{DE5BC19C-86E5-7A41-9678-2CD17C55AE91}" destId="{2A8AEB61-FA7F-4148-A9F1-3913FBA7BD94}" srcOrd="0" destOrd="0" presId="urn:microsoft.com/office/officeart/2005/8/layout/radial2"/>
    <dgm:cxn modelId="{239627C4-4214-8748-B373-4F0FF2209559}" type="presOf" srcId="{FB52CFA3-8B00-0A45-A1F3-5EBA8A283625}" destId="{96C2F5E4-6617-4440-8E09-99BF0AE0D2D5}" srcOrd="0" destOrd="0" presId="urn:microsoft.com/office/officeart/2005/8/layout/radial2"/>
    <dgm:cxn modelId="{9FA2A4A6-8625-D84F-9BD5-7AFD7CAE33E3}" type="presOf" srcId="{51642121-EA12-B347-A9DB-02125456B9F3}" destId="{E8FFE66C-301E-7540-8157-06E94C948E59}" srcOrd="0" destOrd="0" presId="urn:microsoft.com/office/officeart/2005/8/layout/radial2"/>
    <dgm:cxn modelId="{3F0393C7-947E-B249-8276-631CDD4BBF66}" type="presOf" srcId="{86080871-8F5E-9B42-8B43-9C6157610099}" destId="{02359BA6-2D9C-EB4B-A07B-5E66D98AACDD}" srcOrd="0" destOrd="1" presId="urn:microsoft.com/office/officeart/2005/8/layout/radial2"/>
    <dgm:cxn modelId="{01733BD7-A7B3-5345-8B19-4360A986DA58}" type="presOf" srcId="{AA110151-4EAC-CF49-BDE5-FFED15F3EC88}" destId="{9A393598-C183-0748-963B-65B70FB5A3BA}" srcOrd="0" destOrd="0" presId="urn:microsoft.com/office/officeart/2005/8/layout/radial2"/>
    <dgm:cxn modelId="{B1441706-F39C-094D-97CE-1DB53E457FE3}" srcId="{FB52CFA3-8B00-0A45-A1F3-5EBA8A283625}" destId="{A34FBC04-A77E-C34C-B495-A23ED3B40D8C}" srcOrd="0" destOrd="0" parTransId="{3F3D9AF2-B241-444C-A6AF-34C659098A2C}" sibTransId="{2A8B9B81-062F-9B4A-81CD-56DD3F8CD776}"/>
    <dgm:cxn modelId="{23B107E5-7A5A-9643-9A03-13779A0B25E6}" type="presOf" srcId="{F587CF73-A5B6-0443-9408-B79D75D48058}" destId="{9F6479C2-7471-C041-B2B3-BB0781A32EF1}" srcOrd="0" destOrd="0" presId="urn:microsoft.com/office/officeart/2005/8/layout/radial2"/>
    <dgm:cxn modelId="{FCC753D8-9BD4-6D47-8CEA-F9AE2F4B5C3F}" srcId="{ACCE3F13-FDA1-FB4A-A7DF-01D7E231E7BF}" destId="{AB696B92-4A38-1340-B9A0-685B292E21BF}" srcOrd="1" destOrd="0" parTransId="{5EBA1EC1-2B0F-714B-9CE1-E34E7C87FDF6}" sibTransId="{0CFC07F0-9495-134A-89A4-0A02D45C32CA}"/>
    <dgm:cxn modelId="{B9C38F2C-678E-D34D-9CE6-DCE1A073EF89}" srcId="{53B90A8D-BC4B-0C47-BF69-366D0BEC5C61}" destId="{FB52CFA3-8B00-0A45-A1F3-5EBA8A283625}" srcOrd="0" destOrd="0" parTransId="{0AB5925C-8E88-E541-98A1-A89204529E72}" sibTransId="{8F505424-D943-CA4E-9D9B-BF04A6E139F1}"/>
    <dgm:cxn modelId="{D10D0987-E975-314D-8187-02BEE0E7746A}" type="presOf" srcId="{82419B3E-DA50-974C-91AB-5BB34EE89D59}" destId="{EF092F95-45EC-AA43-BE14-10097CDA7A4D}" srcOrd="0" destOrd="2" presId="urn:microsoft.com/office/officeart/2005/8/layout/radial2"/>
    <dgm:cxn modelId="{2E8ED54B-3F6B-9147-A3F0-CB26DFF36CFF}" srcId="{53B90A8D-BC4B-0C47-BF69-366D0BEC5C61}" destId="{162A3EC0-58BA-554A-A7E0-A15892AB7C58}" srcOrd="1" destOrd="0" parTransId="{379A0B1D-F578-2746-8BB2-D5B25DADB923}" sibTransId="{888E0B1B-02E9-BB45-B344-7AD4E6B00CA8}"/>
    <dgm:cxn modelId="{8FD8937B-CC75-5A44-BE34-0BD1C0915B2A}" srcId="{53B90A8D-BC4B-0C47-BF69-366D0BEC5C61}" destId="{AA110151-4EAC-CF49-BDE5-FFED15F3EC88}" srcOrd="3" destOrd="0" parTransId="{7E38F376-B005-BD49-8992-DD8F197A6328}" sibTransId="{2E630387-8E21-A342-9040-5A710130A834}"/>
    <dgm:cxn modelId="{2911BA3C-E05A-E14E-9A69-9A83910618B9}" type="presOf" srcId="{162A3EC0-58BA-554A-A7E0-A15892AB7C58}" destId="{A5EC01D4-9FE1-0047-8ACB-46B82F89084A}" srcOrd="0" destOrd="0" presId="urn:microsoft.com/office/officeart/2005/8/layout/radial2"/>
    <dgm:cxn modelId="{5DB91938-331B-8647-AD7E-94BFBBE955C3}" srcId="{ACCE3F13-FDA1-FB4A-A7DF-01D7E231E7BF}" destId="{82419B3E-DA50-974C-91AB-5BB34EE89D59}" srcOrd="2" destOrd="0" parTransId="{ABCF2AB3-E059-AB45-8ADC-2005C0CB80AA}" sibTransId="{2A49DA9B-47DC-7A48-86A3-9A03F29E480A}"/>
    <dgm:cxn modelId="{AE9FA92C-7896-F647-8258-CC66A61B2887}" srcId="{53B90A8D-BC4B-0C47-BF69-366D0BEC5C61}" destId="{ACCE3F13-FDA1-FB4A-A7DF-01D7E231E7BF}" srcOrd="2" destOrd="0" parTransId="{51642121-EA12-B347-A9DB-02125456B9F3}" sibTransId="{A696D925-FDC3-6A44-B706-9BAD89FECEF1}"/>
    <dgm:cxn modelId="{6DAECBFA-CFE0-A441-BF57-E369D89D6387}" type="presOf" srcId="{ACCE3F13-FDA1-FB4A-A7DF-01D7E231E7BF}" destId="{7AFA3FE4-4719-FE4E-B8ED-75F22BDA49F6}" srcOrd="0" destOrd="0" presId="urn:microsoft.com/office/officeart/2005/8/layout/radial2"/>
    <dgm:cxn modelId="{599272D1-AF86-884A-8CB2-0AD17735AA60}" type="presOf" srcId="{379A0B1D-F578-2746-8BB2-D5B25DADB923}" destId="{A6A4A643-D948-3243-9CD5-C6E4E7AE07B2}" srcOrd="0" destOrd="0" presId="urn:microsoft.com/office/officeart/2005/8/layout/radial2"/>
    <dgm:cxn modelId="{6B4C2D94-BA99-FD44-8DE1-1C16C2D99A1F}" type="presOf" srcId="{AB696B92-4A38-1340-B9A0-685B292E21BF}" destId="{EF092F95-45EC-AA43-BE14-10097CDA7A4D}" srcOrd="0" destOrd="1" presId="urn:microsoft.com/office/officeart/2005/8/layout/radial2"/>
    <dgm:cxn modelId="{316974A1-9D0A-B64E-BF92-AD8E20AA28DD}" type="presOf" srcId="{0AB5925C-8E88-E541-98A1-A89204529E72}" destId="{6989F8C8-C15B-7B42-B9FA-7EECDC37324B}" srcOrd="0" destOrd="0" presId="urn:microsoft.com/office/officeart/2005/8/layout/radial2"/>
    <dgm:cxn modelId="{A67A1035-FF5E-A341-9A17-6EB04A4426ED}" type="presParOf" srcId="{48072BDF-8A96-934D-BB9C-EB556423018A}" destId="{D75471E3-A32F-0D49-9D04-5EC8640CD138}" srcOrd="0" destOrd="0" presId="urn:microsoft.com/office/officeart/2005/8/layout/radial2"/>
    <dgm:cxn modelId="{B6F1B92B-8B27-FB4E-A8B2-FE55482E851B}" type="presParOf" srcId="{D75471E3-A32F-0D49-9D04-5EC8640CD138}" destId="{E2B5F26A-5AD8-EB41-BAEE-96DA615DE27D}" srcOrd="0" destOrd="0" presId="urn:microsoft.com/office/officeart/2005/8/layout/radial2"/>
    <dgm:cxn modelId="{05483523-081D-D145-B931-9E1960713496}" type="presParOf" srcId="{E2B5F26A-5AD8-EB41-BAEE-96DA615DE27D}" destId="{E828332A-AC01-3C4A-AE8E-C39BFC60598B}" srcOrd="0" destOrd="0" presId="urn:microsoft.com/office/officeart/2005/8/layout/radial2"/>
    <dgm:cxn modelId="{980392A0-A518-BF46-B7D6-232E015A945E}" type="presParOf" srcId="{E2B5F26A-5AD8-EB41-BAEE-96DA615DE27D}" destId="{87543211-49F5-4047-A6EF-1FE495425CAD}" srcOrd="1" destOrd="0" presId="urn:microsoft.com/office/officeart/2005/8/layout/radial2"/>
    <dgm:cxn modelId="{5C86F5C5-FF60-804E-B656-1D170AF8D043}" type="presParOf" srcId="{D75471E3-A32F-0D49-9D04-5EC8640CD138}" destId="{6989F8C8-C15B-7B42-B9FA-7EECDC37324B}" srcOrd="1" destOrd="0" presId="urn:microsoft.com/office/officeart/2005/8/layout/radial2"/>
    <dgm:cxn modelId="{6FCE96A0-16CA-1144-80DA-5696A6AA2489}" type="presParOf" srcId="{D75471E3-A32F-0D49-9D04-5EC8640CD138}" destId="{AA5AEB21-0B0C-4847-91DF-6AFC8242F3B2}" srcOrd="2" destOrd="0" presId="urn:microsoft.com/office/officeart/2005/8/layout/radial2"/>
    <dgm:cxn modelId="{2E6F6D6C-BE0E-C14F-B525-498F509CEC16}" type="presParOf" srcId="{AA5AEB21-0B0C-4847-91DF-6AFC8242F3B2}" destId="{96C2F5E4-6617-4440-8E09-99BF0AE0D2D5}" srcOrd="0" destOrd="0" presId="urn:microsoft.com/office/officeart/2005/8/layout/radial2"/>
    <dgm:cxn modelId="{A3A51D99-8539-6545-8380-6B28B424D2F8}" type="presParOf" srcId="{AA5AEB21-0B0C-4847-91DF-6AFC8242F3B2}" destId="{02359BA6-2D9C-EB4B-A07B-5E66D98AACDD}" srcOrd="1" destOrd="0" presId="urn:microsoft.com/office/officeart/2005/8/layout/radial2"/>
    <dgm:cxn modelId="{330AE2AA-CBE1-9D47-A37B-0228C77665E0}" type="presParOf" srcId="{D75471E3-A32F-0D49-9D04-5EC8640CD138}" destId="{A6A4A643-D948-3243-9CD5-C6E4E7AE07B2}" srcOrd="3" destOrd="0" presId="urn:microsoft.com/office/officeart/2005/8/layout/radial2"/>
    <dgm:cxn modelId="{3480C501-7488-A24A-8413-7D40F2119CEF}" type="presParOf" srcId="{D75471E3-A32F-0D49-9D04-5EC8640CD138}" destId="{129BC358-4989-6F4E-ABBC-ABC8174B97CE}" srcOrd="4" destOrd="0" presId="urn:microsoft.com/office/officeart/2005/8/layout/radial2"/>
    <dgm:cxn modelId="{7B9F596C-E3A0-5442-A241-273637423F07}" type="presParOf" srcId="{129BC358-4989-6F4E-ABBC-ABC8174B97CE}" destId="{A5EC01D4-9FE1-0047-8ACB-46B82F89084A}" srcOrd="0" destOrd="0" presId="urn:microsoft.com/office/officeart/2005/8/layout/radial2"/>
    <dgm:cxn modelId="{B2A73EC0-9550-A145-805C-35B72587C50A}" type="presParOf" srcId="{129BC358-4989-6F4E-ABBC-ABC8174B97CE}" destId="{2A8AEB61-FA7F-4148-A9F1-3913FBA7BD94}" srcOrd="1" destOrd="0" presId="urn:microsoft.com/office/officeart/2005/8/layout/radial2"/>
    <dgm:cxn modelId="{9332F1B4-17E4-024F-B723-0DC15CA32B23}" type="presParOf" srcId="{D75471E3-A32F-0D49-9D04-5EC8640CD138}" destId="{E8FFE66C-301E-7540-8157-06E94C948E59}" srcOrd="5" destOrd="0" presId="urn:microsoft.com/office/officeart/2005/8/layout/radial2"/>
    <dgm:cxn modelId="{A85721B0-8639-D64C-B3DA-6A4A130DD503}" type="presParOf" srcId="{D75471E3-A32F-0D49-9D04-5EC8640CD138}" destId="{ACEE7F85-E56F-AC45-9EEF-FDBA54412F37}" srcOrd="6" destOrd="0" presId="urn:microsoft.com/office/officeart/2005/8/layout/radial2"/>
    <dgm:cxn modelId="{D7BC1C74-FC62-8E46-B9D6-4CC6EC316894}" type="presParOf" srcId="{ACEE7F85-E56F-AC45-9EEF-FDBA54412F37}" destId="{7AFA3FE4-4719-FE4E-B8ED-75F22BDA49F6}" srcOrd="0" destOrd="0" presId="urn:microsoft.com/office/officeart/2005/8/layout/radial2"/>
    <dgm:cxn modelId="{E54BEFAE-C386-0142-ADDE-3CDAD3F32E28}" type="presParOf" srcId="{ACEE7F85-E56F-AC45-9EEF-FDBA54412F37}" destId="{EF092F95-45EC-AA43-BE14-10097CDA7A4D}" srcOrd="1" destOrd="0" presId="urn:microsoft.com/office/officeart/2005/8/layout/radial2"/>
    <dgm:cxn modelId="{75313D6A-525F-8B4B-ACFE-64A437F85B2A}" type="presParOf" srcId="{D75471E3-A32F-0D49-9D04-5EC8640CD138}" destId="{FE31AFA2-09A1-9A40-81C8-96359FFB62A9}" srcOrd="7" destOrd="0" presId="urn:microsoft.com/office/officeart/2005/8/layout/radial2"/>
    <dgm:cxn modelId="{5291A123-FFAF-C148-9B1A-63CEEA0DA5A6}" type="presParOf" srcId="{D75471E3-A32F-0D49-9D04-5EC8640CD138}" destId="{11ABE111-AFD5-0F44-9482-7E893758D2F1}" srcOrd="8" destOrd="0" presId="urn:microsoft.com/office/officeart/2005/8/layout/radial2"/>
    <dgm:cxn modelId="{97C915B1-AF69-924E-A3C1-4C9CEC74DAB9}" type="presParOf" srcId="{11ABE111-AFD5-0F44-9482-7E893758D2F1}" destId="{9A393598-C183-0748-963B-65B70FB5A3BA}" srcOrd="0" destOrd="0" presId="urn:microsoft.com/office/officeart/2005/8/layout/radial2"/>
    <dgm:cxn modelId="{39627545-E5EC-B94A-8B9E-36F60129341B}" type="presParOf" srcId="{11ABE111-AFD5-0F44-9482-7E893758D2F1}" destId="{9F6479C2-7471-C041-B2B3-BB0781A32EF1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CF89A33-A1F8-6B40-B05C-91B48C6D1653}" type="doc">
      <dgm:prSet loTypeId="urn:microsoft.com/office/officeart/2005/8/layout/lProcess3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38018A8-E9E7-664E-806F-BAFFB2EB899D}">
      <dgm:prSet phldrT="[Text]"/>
      <dgm:spPr/>
      <dgm:t>
        <a:bodyPr/>
        <a:lstStyle/>
        <a:p>
          <a:r>
            <a:rPr lang="es-EC" dirty="0" smtClean="0"/>
            <a:t>Web 1.0</a:t>
          </a:r>
          <a:endParaRPr lang="en-US" dirty="0"/>
        </a:p>
      </dgm:t>
    </dgm:pt>
    <dgm:pt modelId="{4530F052-CF11-0F4E-A7E3-ABB80BC9A9AC}" type="parTrans" cxnId="{B695FD7C-66CB-7849-8A63-83DBC5F7BEBA}">
      <dgm:prSet/>
      <dgm:spPr/>
      <dgm:t>
        <a:bodyPr/>
        <a:lstStyle/>
        <a:p>
          <a:endParaRPr lang="en-US"/>
        </a:p>
      </dgm:t>
    </dgm:pt>
    <dgm:pt modelId="{F3941E38-A31B-5F4A-9EB0-73E7270F2B3D}" type="sibTrans" cxnId="{B695FD7C-66CB-7849-8A63-83DBC5F7BEBA}">
      <dgm:prSet/>
      <dgm:spPr/>
      <dgm:t>
        <a:bodyPr/>
        <a:lstStyle/>
        <a:p>
          <a:endParaRPr lang="en-US"/>
        </a:p>
      </dgm:t>
    </dgm:pt>
    <dgm:pt modelId="{E37E0D24-1801-0B44-B2B0-BD315B8E80AB}">
      <dgm:prSet/>
      <dgm:spPr/>
      <dgm:t>
        <a:bodyPr/>
        <a:lstStyle/>
        <a:p>
          <a:r>
            <a:rPr lang="es-EC" dirty="0" smtClean="0"/>
            <a:t>Doubleclick</a:t>
          </a:r>
          <a:endParaRPr lang="es-EC" dirty="0"/>
        </a:p>
      </dgm:t>
    </dgm:pt>
    <dgm:pt modelId="{A945BC4B-4A78-D640-BFE1-09C951CF0720}" type="parTrans" cxnId="{DC226DF2-A59A-DF47-AC4D-419A29A8A7C1}">
      <dgm:prSet/>
      <dgm:spPr/>
      <dgm:t>
        <a:bodyPr/>
        <a:lstStyle/>
        <a:p>
          <a:endParaRPr lang="en-US"/>
        </a:p>
      </dgm:t>
    </dgm:pt>
    <dgm:pt modelId="{EBD21D05-F2EC-D74C-B19D-354BE2CFA6AC}" type="sibTrans" cxnId="{DC226DF2-A59A-DF47-AC4D-419A29A8A7C1}">
      <dgm:prSet/>
      <dgm:spPr/>
      <dgm:t>
        <a:bodyPr/>
        <a:lstStyle/>
        <a:p>
          <a:endParaRPr lang="en-US"/>
        </a:p>
      </dgm:t>
    </dgm:pt>
    <dgm:pt modelId="{4D514745-B3BD-9D48-8BE9-2534C4206235}">
      <dgm:prSet/>
      <dgm:spPr/>
      <dgm:t>
        <a:bodyPr/>
        <a:lstStyle/>
        <a:p>
          <a:r>
            <a:rPr lang="es-EC" dirty="0" smtClean="0"/>
            <a:t>Ofoto</a:t>
          </a:r>
          <a:endParaRPr lang="es-EC" dirty="0"/>
        </a:p>
      </dgm:t>
    </dgm:pt>
    <dgm:pt modelId="{96666C32-84FD-A446-AFD6-E793EC9AF517}" type="parTrans" cxnId="{3B4F2DB4-34B7-7B4A-92A3-BA9F4355CDB5}">
      <dgm:prSet/>
      <dgm:spPr/>
      <dgm:t>
        <a:bodyPr/>
        <a:lstStyle/>
        <a:p>
          <a:endParaRPr lang="en-US"/>
        </a:p>
      </dgm:t>
    </dgm:pt>
    <dgm:pt modelId="{6CDF3100-013B-5245-B16D-B77C93EC688C}" type="sibTrans" cxnId="{3B4F2DB4-34B7-7B4A-92A3-BA9F4355CDB5}">
      <dgm:prSet/>
      <dgm:spPr/>
      <dgm:t>
        <a:bodyPr/>
        <a:lstStyle/>
        <a:p>
          <a:endParaRPr lang="en-US"/>
        </a:p>
      </dgm:t>
    </dgm:pt>
    <dgm:pt modelId="{F03F43B3-9635-CB45-93D9-48B1E1E356F5}">
      <dgm:prSet/>
      <dgm:spPr/>
      <dgm:t>
        <a:bodyPr/>
        <a:lstStyle/>
        <a:p>
          <a:r>
            <a:rPr lang="es-EC" dirty="0" smtClean="0"/>
            <a:t>mp3.com</a:t>
          </a:r>
        </a:p>
      </dgm:t>
    </dgm:pt>
    <dgm:pt modelId="{3B262E30-1B1A-C941-B8F0-0BD1A73936F2}" type="parTrans" cxnId="{227C3C88-E8F2-A447-9C2D-93A52E311BDA}">
      <dgm:prSet/>
      <dgm:spPr/>
      <dgm:t>
        <a:bodyPr/>
        <a:lstStyle/>
        <a:p>
          <a:endParaRPr lang="en-US"/>
        </a:p>
      </dgm:t>
    </dgm:pt>
    <dgm:pt modelId="{A2A27A2F-692D-124E-BCFB-7AA1D2F5581D}" type="sibTrans" cxnId="{227C3C88-E8F2-A447-9C2D-93A52E311BDA}">
      <dgm:prSet/>
      <dgm:spPr/>
      <dgm:t>
        <a:bodyPr/>
        <a:lstStyle/>
        <a:p>
          <a:endParaRPr lang="en-US"/>
        </a:p>
      </dgm:t>
    </dgm:pt>
    <dgm:pt modelId="{2858AAF2-AECB-544D-B4AD-DC7815D8BF2B}">
      <dgm:prSet/>
      <dgm:spPr/>
      <dgm:t>
        <a:bodyPr/>
        <a:lstStyle/>
        <a:p>
          <a:r>
            <a:rPr lang="es-EC" dirty="0" smtClean="0"/>
            <a:t>Britannica Online</a:t>
          </a:r>
        </a:p>
      </dgm:t>
    </dgm:pt>
    <dgm:pt modelId="{231ADBD9-8D82-2341-ACD7-A255F95954CA}" type="parTrans" cxnId="{5B3E3094-D697-4046-AA2C-450F30B92EFD}">
      <dgm:prSet/>
      <dgm:spPr/>
      <dgm:t>
        <a:bodyPr/>
        <a:lstStyle/>
        <a:p>
          <a:endParaRPr lang="en-US"/>
        </a:p>
      </dgm:t>
    </dgm:pt>
    <dgm:pt modelId="{6CC1AFF7-2500-2543-9DAD-78A753089B91}" type="sibTrans" cxnId="{5B3E3094-D697-4046-AA2C-450F30B92EFD}">
      <dgm:prSet/>
      <dgm:spPr/>
      <dgm:t>
        <a:bodyPr/>
        <a:lstStyle/>
        <a:p>
          <a:endParaRPr lang="en-US"/>
        </a:p>
      </dgm:t>
    </dgm:pt>
    <dgm:pt modelId="{685BFA50-A6B7-8143-9B82-DCCAD1CFD52D}">
      <dgm:prSet phldrT="[Text]"/>
      <dgm:spPr/>
      <dgm:t>
        <a:bodyPr/>
        <a:lstStyle/>
        <a:p>
          <a:r>
            <a:rPr lang="es-EC" dirty="0" smtClean="0"/>
            <a:t>Web 2.0</a:t>
          </a:r>
          <a:endParaRPr lang="en-US" dirty="0"/>
        </a:p>
      </dgm:t>
    </dgm:pt>
    <dgm:pt modelId="{5C9CB995-EBD0-7F4D-99FB-C6C2C368C3CA}" type="parTrans" cxnId="{08C07BF3-F698-AD44-A19C-FF9CFA7381F8}">
      <dgm:prSet/>
      <dgm:spPr/>
      <dgm:t>
        <a:bodyPr/>
        <a:lstStyle/>
        <a:p>
          <a:endParaRPr lang="en-US"/>
        </a:p>
      </dgm:t>
    </dgm:pt>
    <dgm:pt modelId="{C5DC73E2-3C6C-1843-9509-0A1BE6D7F991}" type="sibTrans" cxnId="{08C07BF3-F698-AD44-A19C-FF9CFA7381F8}">
      <dgm:prSet/>
      <dgm:spPr/>
      <dgm:t>
        <a:bodyPr/>
        <a:lstStyle/>
        <a:p>
          <a:endParaRPr lang="en-US"/>
        </a:p>
      </dgm:t>
    </dgm:pt>
    <dgm:pt modelId="{6EB33BC9-4392-FD47-A0C2-BBE1ED2656DD}">
      <dgm:prSet/>
      <dgm:spPr/>
      <dgm:t>
        <a:bodyPr/>
        <a:lstStyle/>
        <a:p>
          <a:r>
            <a:rPr lang="es-EC" dirty="0" smtClean="0"/>
            <a:t>Google AdSense (Servicios Publicidad)</a:t>
          </a:r>
          <a:endParaRPr lang="es-EC" dirty="0"/>
        </a:p>
      </dgm:t>
    </dgm:pt>
    <dgm:pt modelId="{E3FE2340-0842-9042-BEAD-C62512475DFD}" type="parTrans" cxnId="{A2DDC5A4-6C6C-C347-ADAA-2F0BF3F03441}">
      <dgm:prSet/>
      <dgm:spPr/>
      <dgm:t>
        <a:bodyPr/>
        <a:lstStyle/>
        <a:p>
          <a:endParaRPr lang="en-US"/>
        </a:p>
      </dgm:t>
    </dgm:pt>
    <dgm:pt modelId="{AC5712CF-3421-184B-9F48-663250E0CE2C}" type="sibTrans" cxnId="{A2DDC5A4-6C6C-C347-ADAA-2F0BF3F03441}">
      <dgm:prSet/>
      <dgm:spPr/>
      <dgm:t>
        <a:bodyPr/>
        <a:lstStyle/>
        <a:p>
          <a:endParaRPr lang="en-US"/>
        </a:p>
      </dgm:t>
    </dgm:pt>
    <dgm:pt modelId="{B9E2CF2A-A6FD-B741-8FE4-44C9AEBB200C}">
      <dgm:prSet/>
      <dgm:spPr/>
      <dgm:t>
        <a:bodyPr/>
        <a:lstStyle/>
        <a:p>
          <a:r>
            <a:rPr lang="es-EC" dirty="0" smtClean="0"/>
            <a:t>Flickr (Comunidades fotográficas)</a:t>
          </a:r>
          <a:endParaRPr lang="es-EC" dirty="0"/>
        </a:p>
      </dgm:t>
    </dgm:pt>
    <dgm:pt modelId="{A82F4324-B8C7-C049-BAA4-01794DEA2F86}" type="parTrans" cxnId="{4D1ED3FA-F10C-C841-BD46-D3761C5DFD45}">
      <dgm:prSet/>
      <dgm:spPr/>
      <dgm:t>
        <a:bodyPr/>
        <a:lstStyle/>
        <a:p>
          <a:endParaRPr lang="en-US"/>
        </a:p>
      </dgm:t>
    </dgm:pt>
    <dgm:pt modelId="{B77BD7DF-88A5-4E4A-9E3F-7FE998FE6E99}" type="sibTrans" cxnId="{4D1ED3FA-F10C-C841-BD46-D3761C5DFD45}">
      <dgm:prSet/>
      <dgm:spPr/>
      <dgm:t>
        <a:bodyPr/>
        <a:lstStyle/>
        <a:p>
          <a:endParaRPr lang="en-US"/>
        </a:p>
      </dgm:t>
    </dgm:pt>
    <dgm:pt modelId="{D80D9206-AC53-B34B-B9CE-2A445A44CEC5}">
      <dgm:prSet/>
      <dgm:spPr/>
      <dgm:t>
        <a:bodyPr/>
        <a:lstStyle/>
        <a:p>
          <a:r>
            <a:rPr lang="es-EC" dirty="0" smtClean="0"/>
            <a:t>Napster (Descargas de música)</a:t>
          </a:r>
        </a:p>
      </dgm:t>
    </dgm:pt>
    <dgm:pt modelId="{4F18AB50-5C70-AF45-8BE8-691C0B8D62D9}" type="parTrans" cxnId="{1BAC0961-4C84-5C42-AE49-290F45EACFBD}">
      <dgm:prSet/>
      <dgm:spPr/>
      <dgm:t>
        <a:bodyPr/>
        <a:lstStyle/>
        <a:p>
          <a:endParaRPr lang="en-US"/>
        </a:p>
      </dgm:t>
    </dgm:pt>
    <dgm:pt modelId="{A42C7F98-B19D-7243-A2B6-8CDE4B255A7C}" type="sibTrans" cxnId="{1BAC0961-4C84-5C42-AE49-290F45EACFBD}">
      <dgm:prSet/>
      <dgm:spPr/>
      <dgm:t>
        <a:bodyPr/>
        <a:lstStyle/>
        <a:p>
          <a:endParaRPr lang="en-US"/>
        </a:p>
      </dgm:t>
    </dgm:pt>
    <dgm:pt modelId="{B91F30C8-04B9-B742-8F7A-481820982E82}">
      <dgm:prSet/>
      <dgm:spPr/>
      <dgm:t>
        <a:bodyPr/>
        <a:lstStyle/>
        <a:p>
          <a:r>
            <a:rPr lang="es-EC" dirty="0" smtClean="0"/>
            <a:t>Wikipedia (Enciclopedias)</a:t>
          </a:r>
        </a:p>
      </dgm:t>
    </dgm:pt>
    <dgm:pt modelId="{C0150FB5-89E0-AD49-B329-A3D78CB49A91}" type="parTrans" cxnId="{772B2F0A-B4C4-934C-825A-C56E2E44CAA7}">
      <dgm:prSet/>
      <dgm:spPr/>
      <dgm:t>
        <a:bodyPr/>
        <a:lstStyle/>
        <a:p>
          <a:endParaRPr lang="en-US"/>
        </a:p>
      </dgm:t>
    </dgm:pt>
    <dgm:pt modelId="{6F19CE07-78D9-934A-A3AA-986ECD6F4C54}" type="sibTrans" cxnId="{772B2F0A-B4C4-934C-825A-C56E2E44CAA7}">
      <dgm:prSet/>
      <dgm:spPr/>
      <dgm:t>
        <a:bodyPr/>
        <a:lstStyle/>
        <a:p>
          <a:endParaRPr lang="en-US"/>
        </a:p>
      </dgm:t>
    </dgm:pt>
    <dgm:pt modelId="{397BB9DD-3C64-F941-B9CB-D08D65E19B9F}">
      <dgm:prSet/>
      <dgm:spPr/>
      <dgm:t>
        <a:bodyPr/>
        <a:lstStyle/>
        <a:p>
          <a:r>
            <a:rPr lang="es-EC" dirty="0" smtClean="0"/>
            <a:t>Una fuente</a:t>
          </a:r>
        </a:p>
      </dgm:t>
    </dgm:pt>
    <dgm:pt modelId="{5BCEE33E-7DD9-1A43-B48C-3FA9A0A1DDEE}" type="parTrans" cxnId="{45A87406-54BA-6144-89F9-E796279309D7}">
      <dgm:prSet/>
      <dgm:spPr/>
      <dgm:t>
        <a:bodyPr/>
        <a:lstStyle/>
        <a:p>
          <a:endParaRPr lang="en-US"/>
        </a:p>
      </dgm:t>
    </dgm:pt>
    <dgm:pt modelId="{4BB6D78D-969D-6041-9575-E63D96C557F9}" type="sibTrans" cxnId="{45A87406-54BA-6144-89F9-E796279309D7}">
      <dgm:prSet/>
      <dgm:spPr/>
      <dgm:t>
        <a:bodyPr/>
        <a:lstStyle/>
        <a:p>
          <a:endParaRPr lang="en-US"/>
        </a:p>
      </dgm:t>
    </dgm:pt>
    <dgm:pt modelId="{A91606B9-2F7A-394B-87F1-E59048BD15BA}">
      <dgm:prSet/>
      <dgm:spPr/>
      <dgm:t>
        <a:bodyPr/>
        <a:lstStyle/>
        <a:p>
          <a:r>
            <a:rPr lang="es-EC" dirty="0" smtClean="0"/>
            <a:t>Varias fuentes (Mashups)</a:t>
          </a:r>
        </a:p>
      </dgm:t>
    </dgm:pt>
    <dgm:pt modelId="{8632906E-B1BA-DC4A-BD74-EDA712F4A810}" type="parTrans" cxnId="{53E1D051-6ADF-D24C-B12B-9AE0D99522B8}">
      <dgm:prSet/>
      <dgm:spPr/>
      <dgm:t>
        <a:bodyPr/>
        <a:lstStyle/>
        <a:p>
          <a:endParaRPr lang="en-US"/>
        </a:p>
      </dgm:t>
    </dgm:pt>
    <dgm:pt modelId="{57E29459-E003-3941-A168-244DFE7D9D25}" type="sibTrans" cxnId="{53E1D051-6ADF-D24C-B12B-9AE0D99522B8}">
      <dgm:prSet/>
      <dgm:spPr/>
      <dgm:t>
        <a:bodyPr/>
        <a:lstStyle/>
        <a:p>
          <a:endParaRPr lang="en-US"/>
        </a:p>
      </dgm:t>
    </dgm:pt>
    <dgm:pt modelId="{B1AB4036-8F18-2A4B-84EF-827001829114}" type="pres">
      <dgm:prSet presAssocID="{4CF89A33-A1F8-6B40-B05C-91B48C6D1653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587D2F7E-2AAB-B040-B685-E60888C1D47F}" type="pres">
      <dgm:prSet presAssocID="{C38018A8-E9E7-664E-806F-BAFFB2EB899D}" presName="horFlow" presStyleCnt="0"/>
      <dgm:spPr/>
    </dgm:pt>
    <dgm:pt modelId="{5DDECDEC-E24D-964F-819E-FBB8CBC23017}" type="pres">
      <dgm:prSet presAssocID="{C38018A8-E9E7-664E-806F-BAFFB2EB899D}" presName="bigChev" presStyleLbl="node1" presStyleIdx="0" presStyleCnt="6"/>
      <dgm:spPr/>
      <dgm:t>
        <a:bodyPr/>
        <a:lstStyle/>
        <a:p>
          <a:endParaRPr lang="en-US"/>
        </a:p>
      </dgm:t>
    </dgm:pt>
    <dgm:pt modelId="{4D9F03BA-901E-624D-A019-E742FD8A6E05}" type="pres">
      <dgm:prSet presAssocID="{5C9CB995-EBD0-7F4D-99FB-C6C2C368C3CA}" presName="parTrans" presStyleCnt="0"/>
      <dgm:spPr/>
    </dgm:pt>
    <dgm:pt modelId="{6FB4654F-7266-3A49-B71D-1F7DCEB81D89}" type="pres">
      <dgm:prSet presAssocID="{685BFA50-A6B7-8143-9B82-DCCAD1CFD52D}" presName="node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F71904-2C2B-D142-9859-CA8756CE5034}" type="pres">
      <dgm:prSet presAssocID="{C38018A8-E9E7-664E-806F-BAFFB2EB899D}" presName="vSp" presStyleCnt="0"/>
      <dgm:spPr/>
    </dgm:pt>
    <dgm:pt modelId="{6996EE1B-CEB7-CB4C-8CA5-C2E4773C6622}" type="pres">
      <dgm:prSet presAssocID="{E37E0D24-1801-0B44-B2B0-BD315B8E80AB}" presName="horFlow" presStyleCnt="0"/>
      <dgm:spPr/>
    </dgm:pt>
    <dgm:pt modelId="{F332FC0E-8ED7-604D-989E-EE0E9A215328}" type="pres">
      <dgm:prSet presAssocID="{E37E0D24-1801-0B44-B2B0-BD315B8E80AB}" presName="bigChev" presStyleLbl="node1" presStyleIdx="1" presStyleCnt="6"/>
      <dgm:spPr/>
      <dgm:t>
        <a:bodyPr/>
        <a:lstStyle/>
        <a:p>
          <a:endParaRPr lang="en-US"/>
        </a:p>
      </dgm:t>
    </dgm:pt>
    <dgm:pt modelId="{EEFCEBBC-F048-A843-9959-0FED55262300}" type="pres">
      <dgm:prSet presAssocID="{E3FE2340-0842-9042-BEAD-C62512475DFD}" presName="parTrans" presStyleCnt="0"/>
      <dgm:spPr/>
    </dgm:pt>
    <dgm:pt modelId="{BA657B90-B526-1346-A9AE-9FC611500A5D}" type="pres">
      <dgm:prSet presAssocID="{6EB33BC9-4392-FD47-A0C2-BBE1ED2656DD}" presName="node" presStyleLbl="align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43D4E3-1DA5-9747-925A-413BB7DA712C}" type="pres">
      <dgm:prSet presAssocID="{E37E0D24-1801-0B44-B2B0-BD315B8E80AB}" presName="vSp" presStyleCnt="0"/>
      <dgm:spPr/>
    </dgm:pt>
    <dgm:pt modelId="{A0EB1CFE-0BCE-9848-9A6E-6BCF3DC4D61F}" type="pres">
      <dgm:prSet presAssocID="{4D514745-B3BD-9D48-8BE9-2534C4206235}" presName="horFlow" presStyleCnt="0"/>
      <dgm:spPr/>
    </dgm:pt>
    <dgm:pt modelId="{E299C82B-86F4-F745-A2AD-05AF792F768E}" type="pres">
      <dgm:prSet presAssocID="{4D514745-B3BD-9D48-8BE9-2534C4206235}" presName="bigChev" presStyleLbl="node1" presStyleIdx="2" presStyleCnt="6"/>
      <dgm:spPr/>
      <dgm:t>
        <a:bodyPr/>
        <a:lstStyle/>
        <a:p>
          <a:endParaRPr lang="en-US"/>
        </a:p>
      </dgm:t>
    </dgm:pt>
    <dgm:pt modelId="{D11AAC95-912F-2B4B-BCCA-A1919D4026F1}" type="pres">
      <dgm:prSet presAssocID="{A82F4324-B8C7-C049-BAA4-01794DEA2F86}" presName="parTrans" presStyleCnt="0"/>
      <dgm:spPr/>
    </dgm:pt>
    <dgm:pt modelId="{8C48350F-1626-084E-BDA9-5E27BAC06129}" type="pres">
      <dgm:prSet presAssocID="{B9E2CF2A-A6FD-B741-8FE4-44C9AEBB200C}" presName="node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FACF9E-5A26-7E48-95ED-5CDC09CF850E}" type="pres">
      <dgm:prSet presAssocID="{4D514745-B3BD-9D48-8BE9-2534C4206235}" presName="vSp" presStyleCnt="0"/>
      <dgm:spPr/>
    </dgm:pt>
    <dgm:pt modelId="{4C0564E1-CCFA-0540-99BF-6C3B66CA99B5}" type="pres">
      <dgm:prSet presAssocID="{F03F43B3-9635-CB45-93D9-48B1E1E356F5}" presName="horFlow" presStyleCnt="0"/>
      <dgm:spPr/>
    </dgm:pt>
    <dgm:pt modelId="{52E26C67-0B15-9544-8508-49D4CC1D3291}" type="pres">
      <dgm:prSet presAssocID="{F03F43B3-9635-CB45-93D9-48B1E1E356F5}" presName="bigChev" presStyleLbl="node1" presStyleIdx="3" presStyleCnt="6"/>
      <dgm:spPr/>
      <dgm:t>
        <a:bodyPr/>
        <a:lstStyle/>
        <a:p>
          <a:endParaRPr lang="en-US"/>
        </a:p>
      </dgm:t>
    </dgm:pt>
    <dgm:pt modelId="{2B4ECC98-8782-B441-A27F-334FB94D1703}" type="pres">
      <dgm:prSet presAssocID="{4F18AB50-5C70-AF45-8BE8-691C0B8D62D9}" presName="parTrans" presStyleCnt="0"/>
      <dgm:spPr/>
    </dgm:pt>
    <dgm:pt modelId="{02713B7A-9B79-2B4B-B993-5C6EFB12068F}" type="pres">
      <dgm:prSet presAssocID="{D80D9206-AC53-B34B-B9CE-2A445A44CEC5}" presName="node" presStyleLbl="align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9BFD2B-E339-524A-8784-4FB946CD8DCF}" type="pres">
      <dgm:prSet presAssocID="{F03F43B3-9635-CB45-93D9-48B1E1E356F5}" presName="vSp" presStyleCnt="0"/>
      <dgm:spPr/>
    </dgm:pt>
    <dgm:pt modelId="{83CD4CEA-486D-DC4E-AF9F-F168B2053E60}" type="pres">
      <dgm:prSet presAssocID="{2858AAF2-AECB-544D-B4AD-DC7815D8BF2B}" presName="horFlow" presStyleCnt="0"/>
      <dgm:spPr/>
    </dgm:pt>
    <dgm:pt modelId="{70302C25-E55D-F24D-A5D2-C0D99E37EA9A}" type="pres">
      <dgm:prSet presAssocID="{2858AAF2-AECB-544D-B4AD-DC7815D8BF2B}" presName="bigChev" presStyleLbl="node1" presStyleIdx="4" presStyleCnt="6"/>
      <dgm:spPr/>
      <dgm:t>
        <a:bodyPr/>
        <a:lstStyle/>
        <a:p>
          <a:endParaRPr lang="en-US"/>
        </a:p>
      </dgm:t>
    </dgm:pt>
    <dgm:pt modelId="{C194E49F-7208-2D42-A80F-397D7ECC8434}" type="pres">
      <dgm:prSet presAssocID="{C0150FB5-89E0-AD49-B329-A3D78CB49A91}" presName="parTrans" presStyleCnt="0"/>
      <dgm:spPr/>
    </dgm:pt>
    <dgm:pt modelId="{3634A17D-3675-0F41-A8EF-9EF671E38C57}" type="pres">
      <dgm:prSet presAssocID="{B91F30C8-04B9-B742-8F7A-481820982E82}" presName="node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81D2BB-BAF9-3040-83B1-41003F20C0BF}" type="pres">
      <dgm:prSet presAssocID="{2858AAF2-AECB-544D-B4AD-DC7815D8BF2B}" presName="vSp" presStyleCnt="0"/>
      <dgm:spPr/>
    </dgm:pt>
    <dgm:pt modelId="{E3B9D8B9-BF41-C04B-A82C-47CDAA451427}" type="pres">
      <dgm:prSet presAssocID="{397BB9DD-3C64-F941-B9CB-D08D65E19B9F}" presName="horFlow" presStyleCnt="0"/>
      <dgm:spPr/>
    </dgm:pt>
    <dgm:pt modelId="{FCC2140F-8196-8F43-BAE1-FE7799ECB1F6}" type="pres">
      <dgm:prSet presAssocID="{397BB9DD-3C64-F941-B9CB-D08D65E19B9F}" presName="bigChev" presStyleLbl="node1" presStyleIdx="5" presStyleCnt="6"/>
      <dgm:spPr/>
      <dgm:t>
        <a:bodyPr/>
        <a:lstStyle/>
        <a:p>
          <a:endParaRPr lang="en-US"/>
        </a:p>
      </dgm:t>
    </dgm:pt>
    <dgm:pt modelId="{A46436BD-0F14-9B4F-8069-05DD6B13B6C7}" type="pres">
      <dgm:prSet presAssocID="{8632906E-B1BA-DC4A-BD74-EDA712F4A810}" presName="parTrans" presStyleCnt="0"/>
      <dgm:spPr/>
    </dgm:pt>
    <dgm:pt modelId="{CD8947F6-5CF3-FC48-998D-003E85D4E733}" type="pres">
      <dgm:prSet presAssocID="{A91606B9-2F7A-394B-87F1-E59048BD15BA}" presName="node" presStyleLbl="align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3B05C22-9ED1-7542-A1D5-B386AF95A49C}" type="presOf" srcId="{C38018A8-E9E7-664E-806F-BAFFB2EB899D}" destId="{5DDECDEC-E24D-964F-819E-FBB8CBC23017}" srcOrd="0" destOrd="0" presId="urn:microsoft.com/office/officeart/2005/8/layout/lProcess3"/>
    <dgm:cxn modelId="{5B3E3094-D697-4046-AA2C-450F30B92EFD}" srcId="{4CF89A33-A1F8-6B40-B05C-91B48C6D1653}" destId="{2858AAF2-AECB-544D-B4AD-DC7815D8BF2B}" srcOrd="4" destOrd="0" parTransId="{231ADBD9-8D82-2341-ACD7-A255F95954CA}" sibTransId="{6CC1AFF7-2500-2543-9DAD-78A753089B91}"/>
    <dgm:cxn modelId="{E2090623-B0BF-3742-9D61-AB9F541AC4E6}" type="presOf" srcId="{685BFA50-A6B7-8143-9B82-DCCAD1CFD52D}" destId="{6FB4654F-7266-3A49-B71D-1F7DCEB81D89}" srcOrd="0" destOrd="0" presId="urn:microsoft.com/office/officeart/2005/8/layout/lProcess3"/>
    <dgm:cxn modelId="{1BAC0961-4C84-5C42-AE49-290F45EACFBD}" srcId="{F03F43B3-9635-CB45-93D9-48B1E1E356F5}" destId="{D80D9206-AC53-B34B-B9CE-2A445A44CEC5}" srcOrd="0" destOrd="0" parTransId="{4F18AB50-5C70-AF45-8BE8-691C0B8D62D9}" sibTransId="{A42C7F98-B19D-7243-A2B6-8CDE4B255A7C}"/>
    <dgm:cxn modelId="{E03E75C0-61A7-2A4F-8E88-2DF00654F2E5}" type="presOf" srcId="{F03F43B3-9635-CB45-93D9-48B1E1E356F5}" destId="{52E26C67-0B15-9544-8508-49D4CC1D3291}" srcOrd="0" destOrd="0" presId="urn:microsoft.com/office/officeart/2005/8/layout/lProcess3"/>
    <dgm:cxn modelId="{227C3C88-E8F2-A447-9C2D-93A52E311BDA}" srcId="{4CF89A33-A1F8-6B40-B05C-91B48C6D1653}" destId="{F03F43B3-9635-CB45-93D9-48B1E1E356F5}" srcOrd="3" destOrd="0" parTransId="{3B262E30-1B1A-C941-B8F0-0BD1A73936F2}" sibTransId="{A2A27A2F-692D-124E-BCFB-7AA1D2F5581D}"/>
    <dgm:cxn modelId="{A2DDC5A4-6C6C-C347-ADAA-2F0BF3F03441}" srcId="{E37E0D24-1801-0B44-B2B0-BD315B8E80AB}" destId="{6EB33BC9-4392-FD47-A0C2-BBE1ED2656DD}" srcOrd="0" destOrd="0" parTransId="{E3FE2340-0842-9042-BEAD-C62512475DFD}" sibTransId="{AC5712CF-3421-184B-9F48-663250E0CE2C}"/>
    <dgm:cxn modelId="{4C6627E9-A250-AD4F-9A7C-C6730AFA49D0}" type="presOf" srcId="{D80D9206-AC53-B34B-B9CE-2A445A44CEC5}" destId="{02713B7A-9B79-2B4B-B993-5C6EFB12068F}" srcOrd="0" destOrd="0" presId="urn:microsoft.com/office/officeart/2005/8/layout/lProcess3"/>
    <dgm:cxn modelId="{3B4F2DB4-34B7-7B4A-92A3-BA9F4355CDB5}" srcId="{4CF89A33-A1F8-6B40-B05C-91B48C6D1653}" destId="{4D514745-B3BD-9D48-8BE9-2534C4206235}" srcOrd="2" destOrd="0" parTransId="{96666C32-84FD-A446-AFD6-E793EC9AF517}" sibTransId="{6CDF3100-013B-5245-B16D-B77C93EC688C}"/>
    <dgm:cxn modelId="{53E1D051-6ADF-D24C-B12B-9AE0D99522B8}" srcId="{397BB9DD-3C64-F941-B9CB-D08D65E19B9F}" destId="{A91606B9-2F7A-394B-87F1-E59048BD15BA}" srcOrd="0" destOrd="0" parTransId="{8632906E-B1BA-DC4A-BD74-EDA712F4A810}" sibTransId="{57E29459-E003-3941-A168-244DFE7D9D25}"/>
    <dgm:cxn modelId="{7BC80904-D087-4444-810A-9009EEAE962D}" type="presOf" srcId="{6EB33BC9-4392-FD47-A0C2-BBE1ED2656DD}" destId="{BA657B90-B526-1346-A9AE-9FC611500A5D}" srcOrd="0" destOrd="0" presId="urn:microsoft.com/office/officeart/2005/8/layout/lProcess3"/>
    <dgm:cxn modelId="{4D1ED3FA-F10C-C841-BD46-D3761C5DFD45}" srcId="{4D514745-B3BD-9D48-8BE9-2534C4206235}" destId="{B9E2CF2A-A6FD-B741-8FE4-44C9AEBB200C}" srcOrd="0" destOrd="0" parTransId="{A82F4324-B8C7-C049-BAA4-01794DEA2F86}" sibTransId="{B77BD7DF-88A5-4E4A-9E3F-7FE998FE6E99}"/>
    <dgm:cxn modelId="{48ADA44B-404D-064A-A6EA-1BF7831D2689}" type="presOf" srcId="{4D514745-B3BD-9D48-8BE9-2534C4206235}" destId="{E299C82B-86F4-F745-A2AD-05AF792F768E}" srcOrd="0" destOrd="0" presId="urn:microsoft.com/office/officeart/2005/8/layout/lProcess3"/>
    <dgm:cxn modelId="{85D3FCA6-7B90-5946-A546-86DF3CA870F6}" type="presOf" srcId="{4CF89A33-A1F8-6B40-B05C-91B48C6D1653}" destId="{B1AB4036-8F18-2A4B-84EF-827001829114}" srcOrd="0" destOrd="0" presId="urn:microsoft.com/office/officeart/2005/8/layout/lProcess3"/>
    <dgm:cxn modelId="{08C07BF3-F698-AD44-A19C-FF9CFA7381F8}" srcId="{C38018A8-E9E7-664E-806F-BAFFB2EB899D}" destId="{685BFA50-A6B7-8143-9B82-DCCAD1CFD52D}" srcOrd="0" destOrd="0" parTransId="{5C9CB995-EBD0-7F4D-99FB-C6C2C368C3CA}" sibTransId="{C5DC73E2-3C6C-1843-9509-0A1BE6D7F991}"/>
    <dgm:cxn modelId="{DC226DF2-A59A-DF47-AC4D-419A29A8A7C1}" srcId="{4CF89A33-A1F8-6B40-B05C-91B48C6D1653}" destId="{E37E0D24-1801-0B44-B2B0-BD315B8E80AB}" srcOrd="1" destOrd="0" parTransId="{A945BC4B-4A78-D640-BFE1-09C951CF0720}" sibTransId="{EBD21D05-F2EC-D74C-B19D-354BE2CFA6AC}"/>
    <dgm:cxn modelId="{772B2F0A-B4C4-934C-825A-C56E2E44CAA7}" srcId="{2858AAF2-AECB-544D-B4AD-DC7815D8BF2B}" destId="{B91F30C8-04B9-B742-8F7A-481820982E82}" srcOrd="0" destOrd="0" parTransId="{C0150FB5-89E0-AD49-B329-A3D78CB49A91}" sibTransId="{6F19CE07-78D9-934A-A3AA-986ECD6F4C54}"/>
    <dgm:cxn modelId="{970CA968-040F-584C-9055-5105FC51F86B}" type="presOf" srcId="{E37E0D24-1801-0B44-B2B0-BD315B8E80AB}" destId="{F332FC0E-8ED7-604D-989E-EE0E9A215328}" srcOrd="0" destOrd="0" presId="urn:microsoft.com/office/officeart/2005/8/layout/lProcess3"/>
    <dgm:cxn modelId="{2D1DF5EC-6F49-6B4A-98F7-FC6533B94D39}" type="presOf" srcId="{A91606B9-2F7A-394B-87F1-E59048BD15BA}" destId="{CD8947F6-5CF3-FC48-998D-003E85D4E733}" srcOrd="0" destOrd="0" presId="urn:microsoft.com/office/officeart/2005/8/layout/lProcess3"/>
    <dgm:cxn modelId="{20B21C08-1751-B349-BB06-460E5D7D08F7}" type="presOf" srcId="{2858AAF2-AECB-544D-B4AD-DC7815D8BF2B}" destId="{70302C25-E55D-F24D-A5D2-C0D99E37EA9A}" srcOrd="0" destOrd="0" presId="urn:microsoft.com/office/officeart/2005/8/layout/lProcess3"/>
    <dgm:cxn modelId="{45A87406-54BA-6144-89F9-E796279309D7}" srcId="{4CF89A33-A1F8-6B40-B05C-91B48C6D1653}" destId="{397BB9DD-3C64-F941-B9CB-D08D65E19B9F}" srcOrd="5" destOrd="0" parTransId="{5BCEE33E-7DD9-1A43-B48C-3FA9A0A1DDEE}" sibTransId="{4BB6D78D-969D-6041-9575-E63D96C557F9}"/>
    <dgm:cxn modelId="{BD5DE305-708D-334A-B7DA-02F67104D298}" type="presOf" srcId="{B9E2CF2A-A6FD-B741-8FE4-44C9AEBB200C}" destId="{8C48350F-1626-084E-BDA9-5E27BAC06129}" srcOrd="0" destOrd="0" presId="urn:microsoft.com/office/officeart/2005/8/layout/lProcess3"/>
    <dgm:cxn modelId="{CEAF6A90-EFAB-4A48-AE79-CC0DFDBFAB1B}" type="presOf" srcId="{B91F30C8-04B9-B742-8F7A-481820982E82}" destId="{3634A17D-3675-0F41-A8EF-9EF671E38C57}" srcOrd="0" destOrd="0" presId="urn:microsoft.com/office/officeart/2005/8/layout/lProcess3"/>
    <dgm:cxn modelId="{DAE81DF7-BCFD-0046-9E41-EBBAFBC211C7}" type="presOf" srcId="{397BB9DD-3C64-F941-B9CB-D08D65E19B9F}" destId="{FCC2140F-8196-8F43-BAE1-FE7799ECB1F6}" srcOrd="0" destOrd="0" presId="urn:microsoft.com/office/officeart/2005/8/layout/lProcess3"/>
    <dgm:cxn modelId="{B695FD7C-66CB-7849-8A63-83DBC5F7BEBA}" srcId="{4CF89A33-A1F8-6B40-B05C-91B48C6D1653}" destId="{C38018A8-E9E7-664E-806F-BAFFB2EB899D}" srcOrd="0" destOrd="0" parTransId="{4530F052-CF11-0F4E-A7E3-ABB80BC9A9AC}" sibTransId="{F3941E38-A31B-5F4A-9EB0-73E7270F2B3D}"/>
    <dgm:cxn modelId="{F8ACD783-8931-C24C-BBBE-52263EFF240B}" type="presParOf" srcId="{B1AB4036-8F18-2A4B-84EF-827001829114}" destId="{587D2F7E-2AAB-B040-B685-E60888C1D47F}" srcOrd="0" destOrd="0" presId="urn:microsoft.com/office/officeart/2005/8/layout/lProcess3"/>
    <dgm:cxn modelId="{07AD165D-F320-D94C-847E-4F106E425480}" type="presParOf" srcId="{587D2F7E-2AAB-B040-B685-E60888C1D47F}" destId="{5DDECDEC-E24D-964F-819E-FBB8CBC23017}" srcOrd="0" destOrd="0" presId="urn:microsoft.com/office/officeart/2005/8/layout/lProcess3"/>
    <dgm:cxn modelId="{3F60AF6C-270E-AF49-9EA0-C6D7F5F4DF39}" type="presParOf" srcId="{587D2F7E-2AAB-B040-B685-E60888C1D47F}" destId="{4D9F03BA-901E-624D-A019-E742FD8A6E05}" srcOrd="1" destOrd="0" presId="urn:microsoft.com/office/officeart/2005/8/layout/lProcess3"/>
    <dgm:cxn modelId="{C46AF795-1A5F-6140-9D1E-C65B1E2E21BD}" type="presParOf" srcId="{587D2F7E-2AAB-B040-B685-E60888C1D47F}" destId="{6FB4654F-7266-3A49-B71D-1F7DCEB81D89}" srcOrd="2" destOrd="0" presId="urn:microsoft.com/office/officeart/2005/8/layout/lProcess3"/>
    <dgm:cxn modelId="{61416BD5-DCD4-D24E-906A-5170BFB43697}" type="presParOf" srcId="{B1AB4036-8F18-2A4B-84EF-827001829114}" destId="{90F71904-2C2B-D142-9859-CA8756CE5034}" srcOrd="1" destOrd="0" presId="urn:microsoft.com/office/officeart/2005/8/layout/lProcess3"/>
    <dgm:cxn modelId="{EB7071FB-F510-6D44-B477-52F1A4833ADA}" type="presParOf" srcId="{B1AB4036-8F18-2A4B-84EF-827001829114}" destId="{6996EE1B-CEB7-CB4C-8CA5-C2E4773C6622}" srcOrd="2" destOrd="0" presId="urn:microsoft.com/office/officeart/2005/8/layout/lProcess3"/>
    <dgm:cxn modelId="{32F3EAE6-1E5A-3642-8149-FDE4679AEC54}" type="presParOf" srcId="{6996EE1B-CEB7-CB4C-8CA5-C2E4773C6622}" destId="{F332FC0E-8ED7-604D-989E-EE0E9A215328}" srcOrd="0" destOrd="0" presId="urn:microsoft.com/office/officeart/2005/8/layout/lProcess3"/>
    <dgm:cxn modelId="{82E51C59-2A1A-A547-A5DE-CE05AD0247A6}" type="presParOf" srcId="{6996EE1B-CEB7-CB4C-8CA5-C2E4773C6622}" destId="{EEFCEBBC-F048-A843-9959-0FED55262300}" srcOrd="1" destOrd="0" presId="urn:microsoft.com/office/officeart/2005/8/layout/lProcess3"/>
    <dgm:cxn modelId="{183C0582-B87E-A341-B97E-7C23D0C67F1A}" type="presParOf" srcId="{6996EE1B-CEB7-CB4C-8CA5-C2E4773C6622}" destId="{BA657B90-B526-1346-A9AE-9FC611500A5D}" srcOrd="2" destOrd="0" presId="urn:microsoft.com/office/officeart/2005/8/layout/lProcess3"/>
    <dgm:cxn modelId="{61B098A1-EEB1-BF4D-9940-2221BB56550C}" type="presParOf" srcId="{B1AB4036-8F18-2A4B-84EF-827001829114}" destId="{1843D4E3-1DA5-9747-925A-413BB7DA712C}" srcOrd="3" destOrd="0" presId="urn:microsoft.com/office/officeart/2005/8/layout/lProcess3"/>
    <dgm:cxn modelId="{2B467067-B89A-E746-BF17-C4A381BAC4F2}" type="presParOf" srcId="{B1AB4036-8F18-2A4B-84EF-827001829114}" destId="{A0EB1CFE-0BCE-9848-9A6E-6BCF3DC4D61F}" srcOrd="4" destOrd="0" presId="urn:microsoft.com/office/officeart/2005/8/layout/lProcess3"/>
    <dgm:cxn modelId="{872726A9-95C4-3B41-AECF-CCAD23BADD33}" type="presParOf" srcId="{A0EB1CFE-0BCE-9848-9A6E-6BCF3DC4D61F}" destId="{E299C82B-86F4-F745-A2AD-05AF792F768E}" srcOrd="0" destOrd="0" presId="urn:microsoft.com/office/officeart/2005/8/layout/lProcess3"/>
    <dgm:cxn modelId="{FCE95821-70EF-6B47-8BED-FE84747B5AE3}" type="presParOf" srcId="{A0EB1CFE-0BCE-9848-9A6E-6BCF3DC4D61F}" destId="{D11AAC95-912F-2B4B-BCCA-A1919D4026F1}" srcOrd="1" destOrd="0" presId="urn:microsoft.com/office/officeart/2005/8/layout/lProcess3"/>
    <dgm:cxn modelId="{9FEC23F6-5A1B-B540-A2D1-FE78808F2F89}" type="presParOf" srcId="{A0EB1CFE-0BCE-9848-9A6E-6BCF3DC4D61F}" destId="{8C48350F-1626-084E-BDA9-5E27BAC06129}" srcOrd="2" destOrd="0" presId="urn:microsoft.com/office/officeart/2005/8/layout/lProcess3"/>
    <dgm:cxn modelId="{0147CFA3-B7A8-964C-8B53-A791C241311A}" type="presParOf" srcId="{B1AB4036-8F18-2A4B-84EF-827001829114}" destId="{CDFACF9E-5A26-7E48-95ED-5CDC09CF850E}" srcOrd="5" destOrd="0" presId="urn:microsoft.com/office/officeart/2005/8/layout/lProcess3"/>
    <dgm:cxn modelId="{2D52F1ED-E59E-8E49-B744-4526366A1099}" type="presParOf" srcId="{B1AB4036-8F18-2A4B-84EF-827001829114}" destId="{4C0564E1-CCFA-0540-99BF-6C3B66CA99B5}" srcOrd="6" destOrd="0" presId="urn:microsoft.com/office/officeart/2005/8/layout/lProcess3"/>
    <dgm:cxn modelId="{03B30452-CD60-5F47-98A4-3FA3E59FDA02}" type="presParOf" srcId="{4C0564E1-CCFA-0540-99BF-6C3B66CA99B5}" destId="{52E26C67-0B15-9544-8508-49D4CC1D3291}" srcOrd="0" destOrd="0" presId="urn:microsoft.com/office/officeart/2005/8/layout/lProcess3"/>
    <dgm:cxn modelId="{574B11CC-9268-8D43-B9FF-3A663CEDAE27}" type="presParOf" srcId="{4C0564E1-CCFA-0540-99BF-6C3B66CA99B5}" destId="{2B4ECC98-8782-B441-A27F-334FB94D1703}" srcOrd="1" destOrd="0" presId="urn:microsoft.com/office/officeart/2005/8/layout/lProcess3"/>
    <dgm:cxn modelId="{EEA39B66-1544-DB4B-A2C3-F38A264F1D51}" type="presParOf" srcId="{4C0564E1-CCFA-0540-99BF-6C3B66CA99B5}" destId="{02713B7A-9B79-2B4B-B993-5C6EFB12068F}" srcOrd="2" destOrd="0" presId="urn:microsoft.com/office/officeart/2005/8/layout/lProcess3"/>
    <dgm:cxn modelId="{4DEBD4FD-23F6-EB42-A91D-5A0F0980534B}" type="presParOf" srcId="{B1AB4036-8F18-2A4B-84EF-827001829114}" destId="{169BFD2B-E339-524A-8784-4FB946CD8DCF}" srcOrd="7" destOrd="0" presId="urn:microsoft.com/office/officeart/2005/8/layout/lProcess3"/>
    <dgm:cxn modelId="{64AAABAD-7706-8142-A1E1-9B84A0835522}" type="presParOf" srcId="{B1AB4036-8F18-2A4B-84EF-827001829114}" destId="{83CD4CEA-486D-DC4E-AF9F-F168B2053E60}" srcOrd="8" destOrd="0" presId="urn:microsoft.com/office/officeart/2005/8/layout/lProcess3"/>
    <dgm:cxn modelId="{C2AAA108-78CE-FD4C-865E-D6D7B185501D}" type="presParOf" srcId="{83CD4CEA-486D-DC4E-AF9F-F168B2053E60}" destId="{70302C25-E55D-F24D-A5D2-C0D99E37EA9A}" srcOrd="0" destOrd="0" presId="urn:microsoft.com/office/officeart/2005/8/layout/lProcess3"/>
    <dgm:cxn modelId="{CAE220C9-1590-CB44-97FB-745D64471E1A}" type="presParOf" srcId="{83CD4CEA-486D-DC4E-AF9F-F168B2053E60}" destId="{C194E49F-7208-2D42-A80F-397D7ECC8434}" srcOrd="1" destOrd="0" presId="urn:microsoft.com/office/officeart/2005/8/layout/lProcess3"/>
    <dgm:cxn modelId="{183FEEB1-4715-4848-BBE9-D08F3F925E9A}" type="presParOf" srcId="{83CD4CEA-486D-DC4E-AF9F-F168B2053E60}" destId="{3634A17D-3675-0F41-A8EF-9EF671E38C57}" srcOrd="2" destOrd="0" presId="urn:microsoft.com/office/officeart/2005/8/layout/lProcess3"/>
    <dgm:cxn modelId="{7072F2BE-15ED-D34E-8DAC-71A23179E53B}" type="presParOf" srcId="{B1AB4036-8F18-2A4B-84EF-827001829114}" destId="{3181D2BB-BAF9-3040-83B1-41003F20C0BF}" srcOrd="9" destOrd="0" presId="urn:microsoft.com/office/officeart/2005/8/layout/lProcess3"/>
    <dgm:cxn modelId="{D4CF54A3-FB7B-434E-9B85-BF49E856B503}" type="presParOf" srcId="{B1AB4036-8F18-2A4B-84EF-827001829114}" destId="{E3B9D8B9-BF41-C04B-A82C-47CDAA451427}" srcOrd="10" destOrd="0" presId="urn:microsoft.com/office/officeart/2005/8/layout/lProcess3"/>
    <dgm:cxn modelId="{A0871855-47ED-2F48-BBBB-BF72F313C4EC}" type="presParOf" srcId="{E3B9D8B9-BF41-C04B-A82C-47CDAA451427}" destId="{FCC2140F-8196-8F43-BAE1-FE7799ECB1F6}" srcOrd="0" destOrd="0" presId="urn:microsoft.com/office/officeart/2005/8/layout/lProcess3"/>
    <dgm:cxn modelId="{AC0E3687-6838-794F-82CD-C883B4A1B371}" type="presParOf" srcId="{E3B9D8B9-BF41-C04B-A82C-47CDAA451427}" destId="{A46436BD-0F14-9B4F-8069-05DD6B13B6C7}" srcOrd="1" destOrd="0" presId="urn:microsoft.com/office/officeart/2005/8/layout/lProcess3"/>
    <dgm:cxn modelId="{CCEBBDC1-D1BE-0A47-B2F1-CB502E8F360D}" type="presParOf" srcId="{E3B9D8B9-BF41-C04B-A82C-47CDAA451427}" destId="{CD8947F6-5CF3-FC48-998D-003E85D4E733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tiff>
</file>

<file path=ppt/media/image18.tiff>
</file>

<file path=ppt/media/image19.jpg>
</file>

<file path=ppt/media/image2.png>
</file>

<file path=ppt/media/image20.tiff>
</file>

<file path=ppt/media/image21.png>
</file>

<file path=ppt/media/image22.tiff>
</file>

<file path=ppt/media/image23.png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png>
</file>

<file path=ppt/media/image31.tiff>
</file>

<file path=ppt/media/image32.tiff>
</file>

<file path=ppt/media/image33.tiff>
</file>

<file path=ppt/media/image34.tiff>
</file>

<file path=ppt/media/image35.tiff>
</file>

<file path=ppt/media/image36.jpg>
</file>

<file path=ppt/media/image37.jpg>
</file>

<file path=ppt/media/image38.tiff>
</file>

<file path=ppt/media/image39.tiff>
</file>

<file path=ppt/media/image4.tiff>
</file>

<file path=ppt/media/image40.jpeg>
</file>

<file path=ppt/media/image41.jpeg>
</file>

<file path=ppt/media/image42.jpeg>
</file>

<file path=ppt/media/image43.jpeg>
</file>

<file path=ppt/media/image44.jpeg>
</file>

<file path=ppt/media/image45.png>
</file>

<file path=ppt/media/image46.tiff>
</file>

<file path=ppt/media/image47.png>
</file>

<file path=ppt/media/image5.tiff>
</file>

<file path=ppt/media/image6.tiff>
</file>

<file path=ppt/media/image7.tiff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Ir</a:t>
            </a:r>
            <a:r>
              <a:rPr lang="en-US" dirty="0" smtClean="0"/>
              <a:t> a http://www.w3c.es/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7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httpstatusdogs.com/" TargetMode="External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flickr.com/photos/girliemac/sets/72157628409467125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3.tiff"/><Relationship Id="rId7" Type="http://schemas.openxmlformats.org/officeDocument/2006/relationships/hyperlink" Target="http://www.wsdm-conference.org/2018/" TargetMode="External"/><Relationship Id="rId2" Type="http://schemas.openxmlformats.org/officeDocument/2006/relationships/hyperlink" Target="https://www.linkedin.com/jobs/search/?keywords=web&amp;location=Ecuador&amp;locationId=ec:0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11" Type="http://schemas.openxmlformats.org/officeDocument/2006/relationships/hyperlink" Target="https://www2018.thewebconf.org/" TargetMode="External"/><Relationship Id="rId5" Type="http://schemas.openxmlformats.org/officeDocument/2006/relationships/hyperlink" Target="https://www.indeed.com/jobs?q=Web+Developer&amp;l=" TargetMode="External"/><Relationship Id="rId10" Type="http://schemas.openxmlformats.org/officeDocument/2006/relationships/image" Target="../media/image7.tiff"/><Relationship Id="rId4" Type="http://schemas.openxmlformats.org/officeDocument/2006/relationships/image" Target="../media/image4.tiff"/><Relationship Id="rId9" Type="http://schemas.openxmlformats.org/officeDocument/2006/relationships/hyperlink" Target="https://www.computer.org/web/conferences/calendar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tiff"/><Relationship Id="rId5" Type="http://schemas.openxmlformats.org/officeDocument/2006/relationships/hyperlink" Target="http://www.w3c.es/" TargetMode="External"/><Relationship Id="rId4" Type="http://schemas.openxmlformats.org/officeDocument/2006/relationships/image" Target="../media/image34.tif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jpeg"/><Relationship Id="rId3" Type="http://schemas.openxmlformats.org/officeDocument/2006/relationships/diagramLayout" Target="../diagrams/layout4.xml"/><Relationship Id="rId7" Type="http://schemas.openxmlformats.org/officeDocument/2006/relationships/image" Target="../media/image41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10" Type="http://schemas.openxmlformats.org/officeDocument/2006/relationships/image" Target="../media/image44.jpeg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43.jpe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tiff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1 – </a:t>
            </a:r>
            <a:r>
              <a:rPr lang="en-US" dirty="0" err="1" smtClean="0"/>
              <a:t>Introducción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Introducción</a:t>
            </a:r>
            <a:r>
              <a:rPr lang="en-US" dirty="0"/>
              <a:t> a la Web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sz="2000" dirty="0"/>
              <a:t>Web 1.0</a:t>
            </a:r>
          </a:p>
          <a:p>
            <a:pPr lvl="1"/>
            <a:r>
              <a:rPr lang="es-EC" sz="1800" dirty="0"/>
              <a:t>Creación de sitios web estáticos</a:t>
            </a:r>
          </a:p>
          <a:p>
            <a:pPr lvl="1"/>
            <a:r>
              <a:rPr lang="es-EC" sz="1800" dirty="0"/>
              <a:t>Primer modelo de negocios de la web</a:t>
            </a:r>
          </a:p>
          <a:p>
            <a:r>
              <a:rPr lang="es-EC" sz="2000" dirty="0"/>
              <a:t>Web 2.0</a:t>
            </a:r>
          </a:p>
          <a:p>
            <a:pPr lvl="1"/>
            <a:r>
              <a:rPr lang="es-EC" sz="1800" dirty="0"/>
              <a:t>Interactividad (Ajax)</a:t>
            </a:r>
          </a:p>
          <a:p>
            <a:pPr lvl="1"/>
            <a:r>
              <a:rPr lang="es-EC" sz="1800" dirty="0"/>
              <a:t>Redes sociales</a:t>
            </a:r>
          </a:p>
          <a:p>
            <a:pPr lvl="1"/>
            <a:r>
              <a:rPr lang="es-EC" sz="1800" dirty="0" err="1"/>
              <a:t>Mash</a:t>
            </a:r>
            <a:r>
              <a:rPr lang="es-EC" sz="1800" dirty="0"/>
              <a:t>-ups</a:t>
            </a:r>
          </a:p>
          <a:p>
            <a:pPr lvl="1"/>
            <a:r>
              <a:rPr lang="es-EC" sz="1800" dirty="0"/>
              <a:t>Wikis</a:t>
            </a:r>
          </a:p>
          <a:p>
            <a:pPr lvl="1"/>
            <a:r>
              <a:rPr lang="es-EC" sz="1800" dirty="0"/>
              <a:t>Medios compartidos</a:t>
            </a:r>
          </a:p>
          <a:p>
            <a:r>
              <a:rPr lang="es-EC" sz="2000" dirty="0"/>
              <a:t>Web 3.0</a:t>
            </a:r>
          </a:p>
          <a:p>
            <a:pPr lvl="1"/>
            <a:r>
              <a:rPr lang="es-EC" sz="1800" dirty="0"/>
              <a:t>Web inteligentes: </a:t>
            </a:r>
            <a:r>
              <a:rPr lang="es-EC" sz="1800" dirty="0" smtClean="0"/>
              <a:t>máquinas </a:t>
            </a:r>
            <a:r>
              <a:rPr lang="es-EC" sz="1800" dirty="0"/>
              <a:t>facilitadoras de entendimiento de información.</a:t>
            </a:r>
          </a:p>
          <a:p>
            <a:pPr lvl="1"/>
            <a:r>
              <a:rPr lang="es-EC" sz="1800" dirty="0"/>
              <a:t>Web semántica, </a:t>
            </a:r>
            <a:r>
              <a:rPr lang="es-EC" sz="1800" dirty="0" smtClean="0"/>
              <a:t>Natural Language Processing </a:t>
            </a:r>
            <a:r>
              <a:rPr lang="es-EC" sz="1800" dirty="0"/>
              <a:t>(NLP), </a:t>
            </a:r>
            <a:r>
              <a:rPr lang="es-EC" sz="1800" dirty="0" smtClean="0"/>
              <a:t>Machine Learning/Reasoning</a:t>
            </a:r>
            <a:r>
              <a:rPr lang="es-EC" sz="1800" dirty="0"/>
              <a:t>, </a:t>
            </a:r>
            <a:r>
              <a:rPr lang="es-EC" sz="1800" dirty="0" smtClean="0"/>
              <a:t>Sistemas </a:t>
            </a:r>
            <a:r>
              <a:rPr lang="es-EC" sz="1800" dirty="0"/>
              <a:t>de </a:t>
            </a:r>
            <a:r>
              <a:rPr lang="es-EC" sz="1800" dirty="0" smtClean="0"/>
              <a:t>Recomendación</a:t>
            </a:r>
            <a:endParaRPr lang="es-EC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205" y="1690688"/>
            <a:ext cx="5101112" cy="290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2376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702" b="2979"/>
          <a:stretch/>
        </p:blipFill>
        <p:spPr>
          <a:xfrm>
            <a:off x="2524125" y="26894"/>
            <a:ext cx="6861922" cy="627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40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Diferencia</a:t>
            </a:r>
            <a:r>
              <a:rPr lang="en-US" dirty="0" smtClean="0"/>
              <a:t> entre Internet y la Web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61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4753" y="655731"/>
            <a:ext cx="5181600" cy="4351338"/>
          </a:xfrm>
        </p:spPr>
        <p:txBody>
          <a:bodyPr>
            <a:normAutofit/>
          </a:bodyPr>
          <a:lstStyle/>
          <a:p>
            <a:r>
              <a:rPr lang="es-EC" dirty="0"/>
              <a:t>Red</a:t>
            </a:r>
          </a:p>
          <a:p>
            <a:pPr lvl="1"/>
            <a:r>
              <a:rPr lang="es-EC" sz="2000" b="1" dirty="0"/>
              <a:t>Internet</a:t>
            </a:r>
            <a:r>
              <a:rPr lang="es-EC" sz="2000" dirty="0"/>
              <a:t> (Sistema global de redes de computadoras interconectadas)</a:t>
            </a:r>
          </a:p>
          <a:p>
            <a:pPr lvl="1"/>
            <a:r>
              <a:rPr lang="es-EC" sz="2000" dirty="0"/>
              <a:t>Usa la suite de </a:t>
            </a:r>
            <a:r>
              <a:rPr lang="es-EC" sz="2000" b="1" dirty="0"/>
              <a:t>estándares de internet</a:t>
            </a:r>
            <a:r>
              <a:rPr lang="es-EC" sz="2000" dirty="0"/>
              <a:t> (TCP/IP)</a:t>
            </a:r>
          </a:p>
          <a:p>
            <a:pPr lvl="1"/>
            <a:r>
              <a:rPr lang="es-EC" sz="2000" dirty="0" smtClean="0"/>
              <a:t>Conjunto </a:t>
            </a:r>
            <a:r>
              <a:rPr lang="es-EC" sz="2000" dirty="0"/>
              <a:t>descentralizado de redes de </a:t>
            </a:r>
            <a:r>
              <a:rPr lang="es-EC" sz="2000" dirty="0" smtClean="0"/>
              <a:t>comunicación heterogéneas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58753" y="655731"/>
            <a:ext cx="5181600" cy="4351338"/>
          </a:xfrm>
        </p:spPr>
        <p:txBody>
          <a:bodyPr>
            <a:normAutofit/>
          </a:bodyPr>
          <a:lstStyle/>
          <a:p>
            <a:r>
              <a:rPr lang="es-EC" sz="2400" dirty="0"/>
              <a:t>Web (World Wide Web)</a:t>
            </a:r>
          </a:p>
          <a:p>
            <a:pPr lvl="1"/>
            <a:r>
              <a:rPr lang="es-EC" sz="1800" dirty="0"/>
              <a:t>Sistema de </a:t>
            </a:r>
            <a:r>
              <a:rPr lang="es-EC" sz="1800" b="1" dirty="0"/>
              <a:t>documentos entrelazados</a:t>
            </a:r>
            <a:r>
              <a:rPr lang="es-EC" sz="1800" dirty="0"/>
              <a:t> (páginas web) accedidos vía internet usando HTTP</a:t>
            </a:r>
          </a:p>
          <a:p>
            <a:pPr lvl="1"/>
            <a:r>
              <a:rPr lang="es-EC" sz="1800" b="1" dirty="0"/>
              <a:t>Hipermedias</a:t>
            </a:r>
            <a:r>
              <a:rPr lang="es-EC" sz="1800" dirty="0"/>
              <a:t>: textos, gráficos, videos, etc.</a:t>
            </a:r>
          </a:p>
          <a:p>
            <a:pPr lvl="1"/>
            <a:r>
              <a:rPr lang="es-EC" sz="1800" b="1" dirty="0"/>
              <a:t>Hipervínculos</a:t>
            </a:r>
            <a:r>
              <a:rPr lang="es-EC" sz="1800" dirty="0"/>
              <a:t> dan la estructura</a:t>
            </a:r>
          </a:p>
          <a:p>
            <a:pPr lvl="1"/>
            <a:r>
              <a:rPr lang="es-EC" sz="1800" dirty="0"/>
              <a:t>La estructura de la web le da </a:t>
            </a:r>
            <a:r>
              <a:rPr lang="es-EC" sz="1800" b="1" dirty="0"/>
              <a:t>usabilidad</a:t>
            </a:r>
            <a:r>
              <a:rPr lang="es-EC" sz="1800" dirty="0"/>
              <a:t> y </a:t>
            </a:r>
            <a:r>
              <a:rPr lang="es-EC" sz="1800" dirty="0" smtClean="0"/>
              <a:t>valor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853" y="3296420"/>
            <a:ext cx="5969000" cy="266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60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</a:t>
            </a:r>
            <a:r>
              <a:rPr lang="en-US" dirty="0" err="1" smtClean="0"/>
              <a:t>Cliente-Servidor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5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Modelo Cliente-Servidor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5645727" cy="4351338"/>
          </a:xfrm>
        </p:spPr>
        <p:txBody>
          <a:bodyPr>
            <a:normAutofit lnSpcReduction="10000"/>
          </a:bodyPr>
          <a:lstStyle/>
          <a:p>
            <a:r>
              <a:rPr lang="es-EC" dirty="0" smtClean="0"/>
              <a:t>Arquitectura </a:t>
            </a:r>
            <a:r>
              <a:rPr lang="es-EC" dirty="0"/>
              <a:t>más </a:t>
            </a:r>
            <a:r>
              <a:rPr lang="es-EC" b="1" dirty="0" smtClean="0"/>
              <a:t>básica</a:t>
            </a:r>
          </a:p>
          <a:p>
            <a:r>
              <a:rPr lang="es-EC" b="1" dirty="0" smtClean="0"/>
              <a:t>Cooperación</a:t>
            </a:r>
            <a:r>
              <a:rPr lang="es-EC" dirty="0" smtClean="0"/>
              <a:t> </a:t>
            </a:r>
            <a:r>
              <a:rPr lang="es-EC" dirty="0"/>
              <a:t>de programas en una aplicación web</a:t>
            </a:r>
          </a:p>
          <a:p>
            <a:endParaRPr lang="es-EC" dirty="0"/>
          </a:p>
          <a:p>
            <a:r>
              <a:rPr lang="es-EC" dirty="0" smtClean="0"/>
              <a:t>Componentes</a:t>
            </a:r>
          </a:p>
          <a:p>
            <a:pPr lvl="1"/>
            <a:r>
              <a:rPr lang="es-EC" dirty="0" smtClean="0"/>
              <a:t>Componente </a:t>
            </a:r>
            <a:r>
              <a:rPr lang="es-EC" dirty="0"/>
              <a:t>servidor</a:t>
            </a:r>
          </a:p>
          <a:p>
            <a:pPr lvl="2"/>
            <a:r>
              <a:rPr lang="es-EC" b="1" dirty="0"/>
              <a:t>Escucha</a:t>
            </a:r>
            <a:r>
              <a:rPr lang="es-EC" dirty="0"/>
              <a:t> requerimientos y </a:t>
            </a:r>
            <a:r>
              <a:rPr lang="es-EC" b="1" dirty="0"/>
              <a:t>provee</a:t>
            </a:r>
            <a:r>
              <a:rPr lang="es-EC" dirty="0"/>
              <a:t> servicios y/o </a:t>
            </a:r>
            <a:r>
              <a:rPr lang="es-EC" dirty="0" smtClean="0"/>
              <a:t>recursos</a:t>
            </a:r>
          </a:p>
          <a:p>
            <a:pPr lvl="1"/>
            <a:r>
              <a:rPr lang="es-EC" dirty="0" smtClean="0"/>
              <a:t>Componente cliente</a:t>
            </a:r>
          </a:p>
          <a:p>
            <a:pPr lvl="2"/>
            <a:r>
              <a:rPr lang="es-EC" b="1" dirty="0" smtClean="0"/>
              <a:t>Establece</a:t>
            </a:r>
            <a:r>
              <a:rPr lang="es-EC" dirty="0" smtClean="0"/>
              <a:t> </a:t>
            </a:r>
            <a:r>
              <a:rPr lang="es-EC" dirty="0"/>
              <a:t>una conexión con el servidor y </a:t>
            </a:r>
            <a:r>
              <a:rPr lang="es-EC" b="1" dirty="0"/>
              <a:t>requiere</a:t>
            </a:r>
            <a:r>
              <a:rPr lang="es-EC" dirty="0"/>
              <a:t> un servicio o </a:t>
            </a:r>
            <a:r>
              <a:rPr lang="es-EC" dirty="0" smtClean="0"/>
              <a:t>recurso</a:t>
            </a:r>
            <a:endParaRPr lang="es-EC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2497" y="2049999"/>
            <a:ext cx="4767665" cy="302381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902402" y="5073815"/>
            <a:ext cx="1303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C" sz="1200" b="1" dirty="0"/>
              <a:t>Servidor</a:t>
            </a:r>
          </a:p>
          <a:p>
            <a:pPr algn="ctr"/>
            <a:r>
              <a:rPr lang="es-EC" sz="1200" b="1" dirty="0"/>
              <a:t>(servidor web: IIS, Apache, Nginx, etc</a:t>
            </a:r>
            <a:r>
              <a:rPr lang="es-EC" sz="1200" b="1" dirty="0" smtClean="0"/>
              <a:t>.)</a:t>
            </a:r>
            <a:endParaRPr lang="es-EC" sz="12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10615626" y="4969173"/>
            <a:ext cx="97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C" sz="1200" b="1" dirty="0"/>
              <a:t>Cliente</a:t>
            </a:r>
          </a:p>
          <a:p>
            <a:pPr algn="ctr"/>
            <a:r>
              <a:rPr lang="es-EC" sz="1200" b="1" dirty="0"/>
              <a:t>(Navegador</a:t>
            </a:r>
            <a:r>
              <a:rPr lang="es-EC" sz="1200" b="1" dirty="0" smtClean="0"/>
              <a:t>)</a:t>
            </a:r>
            <a:endParaRPr lang="es-EC" sz="1200" b="1" dirty="0"/>
          </a:p>
        </p:txBody>
      </p:sp>
    </p:spTree>
    <p:extLst>
      <p:ext uri="{BB962C8B-B14F-4D97-AF65-F5344CB8AC3E}">
        <p14:creationId xmlns:p14="http://schemas.microsoft.com/office/powerpoint/2010/main" val="11296702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2, 3, N-</a:t>
            </a:r>
            <a:r>
              <a:rPr lang="en-US" dirty="0" err="1" smtClean="0"/>
              <a:t>capas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36" y="2191424"/>
            <a:ext cx="3633314" cy="2724986"/>
          </a:xfrm>
          <a:prstGeom prst="rect">
            <a:avLst/>
          </a:prstGeom>
        </p:spPr>
      </p:pic>
      <p:pic>
        <p:nvPicPr>
          <p:cNvPr id="5" name="Picture 2" descr="http://3.bp.blogspot.com/-eBaUpJ3Bbi0/TVYAVoQYQhI/AAAAAAAAAJI/BB6Kkbsple8/s320/Imagen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950" y="2563333"/>
            <a:ext cx="4778666" cy="2180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5616" y="1491588"/>
            <a:ext cx="3553798" cy="41246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00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b="1" dirty="0" smtClean="0"/>
              <a:t>Accedida</a:t>
            </a:r>
            <a:r>
              <a:rPr lang="es-EC" dirty="0" smtClean="0"/>
              <a:t> </a:t>
            </a:r>
            <a:r>
              <a:rPr lang="es-EC" dirty="0"/>
              <a:t>por usuarios en una </a:t>
            </a:r>
            <a:r>
              <a:rPr lang="es-EC" dirty="0" smtClean="0"/>
              <a:t>red</a:t>
            </a:r>
          </a:p>
          <a:p>
            <a:r>
              <a:rPr lang="es-EC" dirty="0" smtClean="0"/>
              <a:t>Usa </a:t>
            </a:r>
            <a:r>
              <a:rPr lang="es-EC" dirty="0"/>
              <a:t>un navegador u otro aplicación como </a:t>
            </a:r>
            <a:r>
              <a:rPr lang="es-EC" b="1" dirty="0" smtClean="0"/>
              <a:t>cliente</a:t>
            </a:r>
          </a:p>
          <a:p>
            <a:r>
              <a:rPr lang="es-EC" dirty="0" smtClean="0"/>
              <a:t>Consiste </a:t>
            </a:r>
            <a:r>
              <a:rPr lang="es-EC" dirty="0"/>
              <a:t>en una </a:t>
            </a:r>
            <a:r>
              <a:rPr lang="es-EC" b="1" dirty="0"/>
              <a:t>colección de scripts</a:t>
            </a:r>
            <a:r>
              <a:rPr lang="es-EC" dirty="0"/>
              <a:t> del lado cliente y </a:t>
            </a:r>
            <a:r>
              <a:rPr lang="es-EC" dirty="0" smtClean="0"/>
              <a:t>servidor</a:t>
            </a:r>
          </a:p>
          <a:p>
            <a:r>
              <a:rPr lang="es-EC" b="1" dirty="0" smtClean="0"/>
              <a:t>Páginas </a:t>
            </a:r>
            <a:r>
              <a:rPr lang="es-EC" b="1" dirty="0"/>
              <a:t>HTML y otros recursos</a:t>
            </a:r>
            <a:r>
              <a:rPr lang="es-EC" dirty="0"/>
              <a:t> que pueden estar distribuidos en múltiples servidores</a:t>
            </a:r>
            <a:r>
              <a:rPr lang="es-EC" dirty="0" smtClean="0"/>
              <a:t>.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51222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Ubiquidad</a:t>
            </a:r>
            <a:endParaRPr lang="en-US" dirty="0" smtClean="0"/>
          </a:p>
          <a:p>
            <a:r>
              <a:rPr lang="en-US" dirty="0" err="1" smtClean="0"/>
              <a:t>Cliente</a:t>
            </a:r>
            <a:r>
              <a:rPr lang="en-US" dirty="0" smtClean="0"/>
              <a:t>: </a:t>
            </a:r>
            <a:r>
              <a:rPr lang="en-US" dirty="0" err="1" smtClean="0"/>
              <a:t>Navegador</a:t>
            </a:r>
            <a:endParaRPr lang="en-US" dirty="0" smtClean="0"/>
          </a:p>
          <a:p>
            <a:r>
              <a:rPr lang="en-US" dirty="0" err="1" smtClean="0"/>
              <a:t>Compatibilidad</a:t>
            </a:r>
            <a:endParaRPr lang="en-US" dirty="0" smtClean="0"/>
          </a:p>
          <a:p>
            <a:r>
              <a:rPr lang="en-US" dirty="0" err="1" smtClean="0"/>
              <a:t>Actualización</a:t>
            </a:r>
            <a:r>
              <a:rPr lang="en-US" dirty="0" smtClean="0"/>
              <a:t> y </a:t>
            </a:r>
            <a:br>
              <a:rPr lang="en-US" dirty="0" smtClean="0"/>
            </a:br>
            <a:r>
              <a:rPr lang="en-US" dirty="0" err="1" smtClean="0"/>
              <a:t>Mantenimiento</a:t>
            </a:r>
            <a:endParaRPr lang="en-US" dirty="0" smtClean="0"/>
          </a:p>
          <a:p>
            <a:r>
              <a:rPr lang="en-US" dirty="0" err="1" smtClean="0"/>
              <a:t>Reducción</a:t>
            </a:r>
            <a:r>
              <a:rPr lang="en-US" dirty="0" smtClean="0"/>
              <a:t> de </a:t>
            </a:r>
            <a:br>
              <a:rPr lang="en-US" dirty="0" smtClean="0"/>
            </a:br>
            <a:r>
              <a:rPr lang="en-US" dirty="0" err="1" smtClean="0"/>
              <a:t>costos</a:t>
            </a:r>
            <a:r>
              <a:rPr lang="en-US" dirty="0" smtClean="0"/>
              <a:t> IT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r"/>
            <a:r>
              <a:rPr lang="en-US" dirty="0" err="1" smtClean="0"/>
              <a:t>Experiencia</a:t>
            </a:r>
            <a:r>
              <a:rPr lang="en-US" dirty="0" smtClean="0"/>
              <a:t> de </a:t>
            </a:r>
            <a:r>
              <a:rPr lang="en-US" dirty="0" err="1" smtClean="0"/>
              <a:t>Usuarios</a:t>
            </a:r>
            <a:endParaRPr lang="en-US" dirty="0" smtClean="0"/>
          </a:p>
          <a:p>
            <a:pPr algn="r"/>
            <a:r>
              <a:rPr lang="en-US" dirty="0" err="1" smtClean="0"/>
              <a:t>Privacidad</a:t>
            </a:r>
            <a:r>
              <a:rPr lang="en-US" dirty="0" smtClean="0"/>
              <a:t> y </a:t>
            </a:r>
            <a:r>
              <a:rPr lang="en-US" dirty="0" err="1" smtClean="0"/>
              <a:t>Seguridad</a:t>
            </a:r>
            <a:endParaRPr lang="en-US" dirty="0" smtClean="0"/>
          </a:p>
          <a:p>
            <a:pPr algn="r"/>
            <a:r>
              <a:rPr lang="en-US" dirty="0" err="1" smtClean="0"/>
              <a:t>Programador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b="1" dirty="0" smtClean="0"/>
              <a:t>(-)</a:t>
            </a:r>
            <a:r>
              <a:rPr lang="en-US" dirty="0" smtClean="0"/>
              <a:t> </a:t>
            </a:r>
            <a:r>
              <a:rPr lang="en-US" dirty="0" err="1" smtClean="0"/>
              <a:t>Desarrollo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b="1" dirty="0" smtClean="0"/>
              <a:t>(-)</a:t>
            </a:r>
            <a:r>
              <a:rPr lang="en-US" dirty="0" smtClean="0"/>
              <a:t> </a:t>
            </a:r>
            <a:r>
              <a:rPr lang="en-US" dirty="0" err="1" smtClean="0"/>
              <a:t>Depuración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625" y="2808942"/>
            <a:ext cx="4629150" cy="206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03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Protocolo</a:t>
            </a:r>
            <a:r>
              <a:rPr lang="en-US" dirty="0" smtClean="0"/>
              <a:t> HTTP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Descripción</a:t>
            </a:r>
            <a:endParaRPr lang="en-US" dirty="0" smtClean="0"/>
          </a:p>
          <a:p>
            <a:r>
              <a:rPr lang="en-US" dirty="0" err="1" smtClean="0"/>
              <a:t>Paquetes</a:t>
            </a:r>
            <a:r>
              <a:rPr lang="en-US" dirty="0" smtClean="0"/>
              <a:t>: </a:t>
            </a:r>
            <a:r>
              <a:rPr lang="en-US" dirty="0" err="1" smtClean="0"/>
              <a:t>Solicitud</a:t>
            </a:r>
            <a:r>
              <a:rPr lang="en-US" dirty="0" smtClean="0"/>
              <a:t> y </a:t>
            </a:r>
            <a:r>
              <a:rPr lang="en-US" dirty="0" err="1" smtClean="0"/>
              <a:t>Respuestas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878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Contenido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¿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qué</a:t>
            </a:r>
            <a:r>
              <a:rPr lang="en-US" dirty="0" smtClean="0"/>
              <a:t> DAW? ¿Para </a:t>
            </a:r>
            <a:r>
              <a:rPr lang="en-US" dirty="0" err="1" smtClean="0"/>
              <a:t>qué</a:t>
            </a:r>
            <a:r>
              <a:rPr lang="en-US" dirty="0" smtClean="0"/>
              <a:t> DAW?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Introducción</a:t>
            </a:r>
            <a:r>
              <a:rPr lang="en-US" dirty="0" smtClean="0"/>
              <a:t> </a:t>
            </a:r>
            <a:r>
              <a:rPr lang="en-US" dirty="0"/>
              <a:t>a la World Wide Web.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Diferencia</a:t>
            </a:r>
            <a:r>
              <a:rPr lang="en-US" dirty="0"/>
              <a:t> entre Internet y la Web.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Modelo</a:t>
            </a:r>
            <a:r>
              <a:rPr lang="en-US" dirty="0"/>
              <a:t> </a:t>
            </a:r>
            <a:r>
              <a:rPr lang="en-US" dirty="0" err="1" smtClean="0"/>
              <a:t>Cliente-Servidor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Protocolo</a:t>
            </a:r>
            <a:r>
              <a:rPr lang="en-US" dirty="0" smtClean="0"/>
              <a:t> </a:t>
            </a:r>
            <a:r>
              <a:rPr lang="en-US" dirty="0"/>
              <a:t>HTTP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Estándares</a:t>
            </a:r>
            <a:r>
              <a:rPr lang="en-US" dirty="0" smtClean="0"/>
              <a:t> </a:t>
            </a:r>
            <a:r>
              <a:rPr lang="en-US" dirty="0"/>
              <a:t>W</a:t>
            </a:r>
            <a:r>
              <a:rPr lang="en-US" dirty="0" smtClean="0"/>
              <a:t>eb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A</a:t>
            </a:r>
            <a:r>
              <a:rPr lang="en-US" dirty="0" err="1" smtClean="0"/>
              <a:t>plicaciones</a:t>
            </a:r>
            <a:r>
              <a:rPr lang="en-US" dirty="0" smtClean="0"/>
              <a:t> </a:t>
            </a:r>
            <a:r>
              <a:rPr lang="en-US" dirty="0"/>
              <a:t>W</a:t>
            </a:r>
            <a:r>
              <a:rPr lang="en-US" dirty="0" smtClean="0"/>
              <a:t>eb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43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dirty="0" smtClean="0"/>
              <a:t>Protocolo HTTP</a:t>
            </a:r>
            <a:endParaRPr dirty="0"/>
          </a:p>
        </p:txBody>
      </p:sp>
      <p:sp>
        <p:nvSpPr>
          <p:cNvPr id="5" name="4 Marcador de contenido"/>
          <p:cNvSpPr>
            <a:spLocks noGrp="1"/>
          </p:cNvSpPr>
          <p:nvPr>
            <p:ph idx="1"/>
          </p:nvPr>
        </p:nvSpPr>
        <p:spPr>
          <a:xfrm>
            <a:off x="838201" y="1825625"/>
            <a:ext cx="5683623" cy="4351338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  <a:defRPr/>
            </a:pPr>
            <a:r>
              <a:rPr sz="1969" b="1" dirty="0" smtClean="0"/>
              <a:t>H</a:t>
            </a:r>
            <a:r>
              <a:rPr sz="1969" dirty="0" smtClean="0"/>
              <a:t>yper</a:t>
            </a:r>
            <a:r>
              <a:rPr lang="es-ES" sz="1969" b="1" dirty="0" smtClean="0"/>
              <a:t>T</a:t>
            </a:r>
            <a:r>
              <a:rPr sz="1969" dirty="0" smtClean="0"/>
              <a:t>ext </a:t>
            </a:r>
            <a:r>
              <a:rPr sz="1969" b="1" dirty="0"/>
              <a:t>T</a:t>
            </a:r>
            <a:r>
              <a:rPr sz="1969" dirty="0"/>
              <a:t>ransfer </a:t>
            </a:r>
            <a:r>
              <a:rPr lang="es-ES" sz="1969" b="1" dirty="0"/>
              <a:t>P</a:t>
            </a:r>
            <a:r>
              <a:rPr sz="1969" dirty="0" smtClean="0"/>
              <a:t>rotocol</a:t>
            </a:r>
            <a:endParaRPr sz="1969" dirty="0"/>
          </a:p>
          <a:p>
            <a:pPr algn="just">
              <a:buFont typeface="Arial" panose="020B0604020202020204" pitchFamily="34" charset="0"/>
              <a:buChar char="•"/>
              <a:defRPr/>
            </a:pPr>
            <a:r>
              <a:rPr lang="es-ES" sz="1969" dirty="0" smtClean="0"/>
              <a:t>P</a:t>
            </a:r>
            <a:r>
              <a:rPr sz="1969" dirty="0" smtClean="0"/>
              <a:t>rotocolo </a:t>
            </a:r>
            <a:r>
              <a:rPr sz="1969" dirty="0"/>
              <a:t>de </a:t>
            </a:r>
            <a:r>
              <a:rPr sz="1969" b="1" dirty="0" smtClean="0"/>
              <a:t>red</a:t>
            </a:r>
            <a:endParaRPr lang="es-ES" sz="1969" b="1" dirty="0" smtClean="0"/>
          </a:p>
          <a:p>
            <a:pPr algn="just">
              <a:buFont typeface="Arial" panose="020B0604020202020204" pitchFamily="34" charset="0"/>
              <a:buChar char="•"/>
              <a:defRPr/>
            </a:pPr>
            <a:r>
              <a:rPr lang="es-ES" sz="1969" b="1" dirty="0"/>
              <a:t>T</a:t>
            </a:r>
            <a:r>
              <a:rPr sz="1969" b="1" dirty="0" smtClean="0"/>
              <a:t>ransfer</a:t>
            </a:r>
            <a:r>
              <a:rPr lang="es-ES" sz="1969" b="1" dirty="0" err="1" smtClean="0"/>
              <a:t>encia</a:t>
            </a:r>
            <a:r>
              <a:rPr sz="1969" dirty="0" smtClean="0"/>
              <a:t> </a:t>
            </a:r>
            <a:r>
              <a:rPr sz="1969" dirty="0"/>
              <a:t>los archivos y recursos que forman parte de la World Wide Web</a:t>
            </a:r>
          </a:p>
          <a:p>
            <a:pPr lvl="1" algn="just">
              <a:buFont typeface="Arial" panose="020B0604020202020204" pitchFamily="34" charset="0"/>
              <a:buChar char="–"/>
              <a:defRPr/>
            </a:pPr>
            <a:r>
              <a:rPr sz="1687" dirty="0"/>
              <a:t>Los archivos se denominan recursos. </a:t>
            </a:r>
          </a:p>
          <a:p>
            <a:pPr lvl="2" algn="just">
              <a:buFont typeface="Arial" panose="020B0604020202020204" pitchFamily="34" charset="0"/>
              <a:buChar char="•"/>
              <a:defRPr/>
            </a:pPr>
            <a:r>
              <a:rPr sz="1266" dirty="0"/>
              <a:t>Archivos HTML, imágenes, sonidos, etc</a:t>
            </a:r>
            <a:r>
              <a:rPr sz="1266" dirty="0" smtClean="0"/>
              <a:t>...</a:t>
            </a:r>
            <a:endParaRPr sz="1969" dirty="0"/>
          </a:p>
          <a:p>
            <a:pPr algn="just">
              <a:buFont typeface="Arial" panose="020B0604020202020204" pitchFamily="34" charset="0"/>
              <a:buChar char="•"/>
              <a:defRPr/>
            </a:pPr>
            <a:r>
              <a:rPr lang="es-ES" sz="1969" dirty="0" smtClean="0"/>
              <a:t>U</a:t>
            </a:r>
            <a:r>
              <a:rPr sz="1969" dirty="0" smtClean="0"/>
              <a:t>tiliza </a:t>
            </a:r>
            <a:r>
              <a:rPr sz="1969" dirty="0"/>
              <a:t>a TCP como medio de </a:t>
            </a:r>
            <a:r>
              <a:rPr sz="1969" b="1" dirty="0"/>
              <a:t>transporte</a:t>
            </a:r>
            <a:r>
              <a:rPr sz="1969" dirty="0"/>
              <a:t>.</a:t>
            </a:r>
          </a:p>
          <a:p>
            <a:pPr lvl="1" algn="just">
              <a:buFont typeface="Arial" panose="020B0604020202020204" pitchFamily="34" charset="0"/>
              <a:buChar char="–"/>
              <a:defRPr/>
            </a:pPr>
            <a:r>
              <a:rPr sz="1687" dirty="0"/>
              <a:t>Puerto TCP </a:t>
            </a:r>
            <a:r>
              <a:rPr sz="1687" dirty="0" smtClean="0"/>
              <a:t>80</a:t>
            </a:r>
            <a:endParaRPr sz="1687" dirty="0"/>
          </a:p>
          <a:p>
            <a:pPr algn="just">
              <a:buFont typeface="Arial" panose="020B0604020202020204" pitchFamily="34" charset="0"/>
              <a:buChar char="•"/>
              <a:defRPr/>
            </a:pPr>
            <a:r>
              <a:rPr sz="2109" dirty="0"/>
              <a:t>Recursos de la WWW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s-EC" sz="1547" dirty="0"/>
              <a:t>Un recurso es </a:t>
            </a:r>
            <a:r>
              <a:rPr lang="es-EC" sz="1547" b="1" dirty="0"/>
              <a:t>información</a:t>
            </a:r>
            <a:r>
              <a:rPr lang="es-EC" sz="1547" dirty="0"/>
              <a:t> que puede identificarse a través de un URL.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s-EC" sz="1547" b="1" dirty="0" smtClean="0"/>
              <a:t>Archivos</a:t>
            </a:r>
            <a:r>
              <a:rPr lang="es-EC" sz="1547" dirty="0" smtClean="0"/>
              <a:t> o </a:t>
            </a:r>
            <a:r>
              <a:rPr lang="es-EC" sz="1547" b="1" dirty="0" smtClean="0"/>
              <a:t>datos</a:t>
            </a:r>
            <a:r>
              <a:rPr lang="es-EC" sz="1547" dirty="0" smtClean="0"/>
              <a:t> </a:t>
            </a:r>
            <a:r>
              <a:rPr lang="es-EC" sz="1547" dirty="0"/>
              <a:t>generados dinámicamente.</a:t>
            </a:r>
          </a:p>
          <a:p>
            <a:pPr algn="just">
              <a:buFont typeface="Arial" panose="020B0604020202020204" pitchFamily="34" charset="0"/>
              <a:buChar char="•"/>
              <a:defRPr/>
            </a:pPr>
            <a:endParaRPr sz="1969" dirty="0"/>
          </a:p>
        </p:txBody>
      </p:sp>
      <p:sp>
        <p:nvSpPr>
          <p:cNvPr id="22531" name="AutoShape 6" descr="data:image/jpg;base64,/9j/4AAQSkZJRgABAQAAAQABAAD/2wCEAAkGBhQSEBUUEhMQFRQVFxgYFhUVFSIWFBQYFxgaFRoVFBYZJyYfGBkjGRcYHy8gIycpLSwtGB4xNTAqNScrLCkBCQoKDgwOGg8PGjUlHCApKS4uLSopNCwtLC0pLDQsKSw1LDUtNSwsLDQsLCkpKSwqLC4tNC4sLDQ0LCo1LCwsLP/AABEIALQA8AMBIgACEQEDEQH/xAAcAAEAAgMBAQEAAAAAAAAAAAAABQYDBAcCAQj/xABHEAACAQIDAwYLBAkDBAMBAAABAhEAAwQSIQUxURMUIkFSYQYyU3GBkZKTotHSBxUWQhcjMzShsbLB8CRyc4Kz4fFUYsJE/8QAGAEBAQEBAQAAAAAAAAAAAAAAAAECBAP/xAAsEQEBAAEDAQcDAwUAAAAAAAAAARECAxLRBBUhMWGR8BRBcROBwTJCoeHx/9oADAMBAAIRAxEAPwDVxvgk7jDoLGGZrKqly2zW7asBaCPFy302ZmIfMRI04mta74GTo+Cwa5cw6OLy6uQbYaV6lWJmTJPCOhvsy3ymcqC4IYEjxSQNV9Q9VfLuyrbks4JJKmDulRAIE938K7NHbNzTMT+erPGOdX/AJipt8zwyEliCMZ0hmEDeusZSQCY31hvfZ9d5uEbC4QOq5ReGJg5ifHZQIY93efR0zFbOt3DNwZoEQRpvzbvPX37sRrfJgFU39Ho9ckg1vvDd+Z6nCOabQ+z+4yuRhMLbZycrDFkhSzCAqxB3FY76yP4AGZOCwyjXTnpMzOUagfmI1HCuk3sPat2zmMIstosx3jXfJqNweBw79DkWUqo6NxYYqdA2/WeNO8N35nqcIpZ8Ajl6WCw2ggEYyB409IheBid+grFivs/uXLeRMJhVcAwy4uSCWDSwyy2kgSdx7q6QdnJyfJKvRJACiBqSI3mBrFecJs23bZsiFG0B00YHUMpkggwdR1rT6/d+Z6nGOe2/s/vcgttsFhC6gzdGJKs5JMSII0Bjv66Wvs8cMDzHDGDMHGEj0jLqN1dKuXIgdIsxhVAlmPACfT3V5w18OgYBl3gqwAZSCQVYTodN3fT6/d+Z6nGOb2/s/u65sFhDJYiMSVyhuoQNY6id1fR9nzj/APgws9U4xiBPERrXSLlyJ7gCZIUAEwNSd5O4dxr7auhlDKZBE7v4b6fX7vzPU4xzbC/Z9dEG5g8M5VbYWMSFEooDFgF1zHpGZPVurFivs4usrBMHh0YjotzstlOusRB3jTurpnL79LkCelk6OhykzwnSd1ZAe/8Az107w3fPr1OEcX/RJjuFj3op+iTHcLHvRXXsXtNLZAZonrgQJgdIk6bx6624/wAivTvTf9PZOEcW/RJjuFj3op+iTHcLHvRXZL+IClR0yWYCAsxOssZ0AEH0ivt65lEgFjIAAiSSY6zTvTf9PY4Rxr9EmO4WPein6JMdwse9Fdhs4wEkNKEFQM0ANmmApmCZUiB11sEf5FO9N/09jhHFv0SY7hY96Kfokx3Cx70V2tEnr3d3/mvMf5FO9N/09jhHFv0SY7hY96Kfokx3Cx70V2wWuJj0a15K959X/mnem/6exwjiv6JMdwse9FP0SY7hY96K7T/m6vWTSZ82m/8AjTvTf9PY4RxT9EmO4WPein6JMdww/vRXaf8AN1ektk/OKd6b/p7HCKlitnYh0KDB4ZOjlVke0GUZVWZymWkHURv9NamI2BiWtXUGGsjlOW15W0f2iBFzHJMrE9GNTWx4X+HbYLEpYTDm+Xt55D5I1YERB0AWZmo+79pV5HtrdwJTlGVQTenxmCzokTrMTNck1a8XVJ4fv1Lq0y8bfFfpBcwR1D+Aoz67gN3WKxYjFOrdBA/HpAR0RHxH+dY7GJvjxsPB48oIGvCK5225AG+CeE18a71QNd+o6uqvuz8ExClrLsGZpcX2UwXIBKdQgfyrbXZIzgGy+U/mGKYEdxWTJoIrGoGtuCA0qejO/TdI131pbOUrcIZb+YqAblxgQFB0QREDu83DSb5gRP8Apbm/QDFnszqZgdLT/NfabP8AGnDXNPFjFHXUCCZ36kzu09NBGYvFOhBRCwENKkSGDdEQ2kaSfPWO1tG4zDPbuCQFLMVgBZIOm/pMd+tSrbPJErhrm+IbEsDo0E6kSCDp5j1RS5s1gSRh2ZfygYpg/UIMtHaPmgcaCKx91hGQOZDAsjAMoIykCesgnUcKy4O+zlsyuu5izlZYnT8vWABOlSl3Z8aiy5AAzLzhw2Ykg5GJhlAgzGs1tbO2LadM1y3dtGdFOIYmOonUR5uqgq+1LpkgJiDEQ9l8rEATEk8SYj161kwDEIVFplCDoAka9eXTdrpVu/DuH43PfN9VPw7h+Nz3zfOgpwxFzUcjcmMhICTlZhcKK56WTOePVWxs28oXLyJtRrl6ISSSTlC95J9NWn8PYfjc983zp+HcPxue+b6qCibQsFnabJZc+YZCoJgA9IkSASI38asCuCJMafx89Tf4dw/G575vqp+HcPxue+b50FGRXF3MVvEswk5ly5Q5idJ8Und1MRwqXa0HGVojr1/jpr6qsX4cw/G575vqp+HsPxue+b6qCmYa87NaR7LAKsAtkKoFAKmR+aVEH+RqTLDiKsH4dw/G575vnT8O4fjc9831UEFaYaiRr316kDrHoOv/AIqb/D2H43PfN86fh3D8bnvm+qggGuTwjhNGbqkcd9T/AOHcPxue+b6qfh3D8bnvm+qgr66mJHrr1dcTpEDQa1PDwew/G575vqp+HcPxue+b50EGABvgnhP86XLvVI79dPMKnPw9h+Nz3zfOofwiwFuyLfJ5iWbpTdumEHjEZM3SHUDE8aDlfh3irNvalt7x6K4dYHEm62pH5gvjR3DhVYxG2rROHsWrguf6i2xy2+TRenOkyxYzrrG+u3I7C0hIJfKCVO9jkQkGdZmfTWC3ibpY5rWVZ35gdOlqR6F07+6ujT2jVp2/05Plc+rs+nVufqW/I84OyzW0Y3bssik+LvKgn8vfWbmh8rd+H6a002rbs2sMLhK8qLdtDBK52UQpI8We+tnD7UtvcuW1JLWcouaEBSwkDMdCY4Vzuh65ofK3fh+mnMz5W78P01kTFKXdBmzJlzSpA6QkQx0bQaxu66x47aKWQhfN03W2sKWl30VdN0nSgc0Plbvw/TTmZ8rd+H6a+4HHJetrcttmRpgwQdDlIIOoIIII41nBoMHND5W78P0185mfK3fh+mtmlBrczPlbvw/TTmh8rd+H6a2aUGtzQ+Vu/D9NfeaHyt34fprYpQa3Mz5W78P005mfK3fh+mtmlBrczPlbvw/TX3mh8rd+H6a2KUGtzQ+Vu/D9NOZnyt34fprZpQa3Mz5W78P005mfK3fh+mtmlBrc0Plbvw/TX3mh8rd+H6a2KUGtzQ+Vu/D9NOaHyt34fprZpQa3Mz5W78P005ofK3fh+mtmlBrczPlbvw/TX3mh8rd+H6a2KUGvzQ+Vu/D9Na2MuG3lAa6xMksSIXpAKCAus67t3XUjWvtLFKLeTOoY/lzamXEad9BGY3Y/OcIlokKGsgZoJZWyKUdeqVYA61q3/BR2e8RdQC61kmULNFq21tp1AJfOTMaH1jdXaRtJh1FtnDWlLFd6wLajTcZL8R4p9GTD7eDvkW3fDGYzoVSQDAZtY1ET30EHZ8A2BTNdtvlOHkG2elyFi5Y1knxuUB/6YqRueDTHCYWxyiE4d7LFiG6fI9QAMrPGdK9J4StKZ7FxQxjcSQIBk6QB0l3kfm4UHhWptlls4gkA6ZDlzLAK5urUxukQZA3UGttTwULOHssiJaAyWVQrOW1dQqHVhlzcoN0RE7zNR2yvApitvOotZHllzlxeBtJbDAqLZR05MQYO9tdTVitbfVrbMEu5kCkoVIJDRqs71GYSeqsQ8JJtFxZvSuTMrKR43jZTvbLB6tdPQE0aVGptxSWHJYgZQ5M29Dye8CDqT1Ab6xjwkTX9ViBBA1SN5UCCTB1YaDgeFBLUqFueFCqTmtXwJEHJvmBB6gcxgCTOnWYr5d8JwGA5HEZYckm2QeiYAC9cwd5HVxoJulebdzMoImCARIg6idR1HWvVApSlApSlApSlApSlApSlApSlApSlApSlAqU2aegN++oupTZviDz/AN6CD2b+xtf8af0Ctiaj8Ml7kbRs2y8WlkdRJVconeDvNZrS4o5gcOQQBGhhiTqPVPm081BtTQVgu2sSAuWwSTmzDUR2YPXOvqrA4xYI/wBMTMDSTl3mT/ATurU05bmi3/remk1oqmM/+MOrSTA+dbFy3iOjlsHUDNmkZTIBAjeIkg+anEuj5lmmhrSa3jCpjDgGdBqZAK+gSMw7o76kRhX7D+yalmEunDGaTWXmj9h/ZNOaP2H9k1GWKlZeaP2H9k05o/Yf2TQYqVl5o/Yf2TTmj9h/ZNBipWXmj9h/ZNOaP2H9k0GKlZeaP2H9k05o/Yf2TQYqVl5o/Yf2TTmj9h/ZNBipWXmj9h/ZNOaP2H9k0GKlZeaP2H9k05o/Yf2TQYqVl5o/Yf2TXh7ZXeCPOI/nQeaUpQKlNm+IPP8A3qLqU2b4g89B98Cv3df9lr/tim0fCO5avm2UtwT0dTJD2zyZPVrfU2/SvGtPwdx/I4NXyM+lkQO9AJrcxvhDbDWjze64flOlycsosw4OXeZJkDTdxoPV7woyuilTBYozQQGcdEC0SdRygKme6slzwrtiIS6ZJAgDxlgOpMwCpIBnjpNaj7SwrK9xsJcMsFecMCzm5bklu0MvRJPcNaLt3DPH+muHMRvsAGVCiSDqAA4Gbdv10oN/AeEtu6yqq3ZJ1lfFBGZWaDoCP46V82f4SJdKrldWZivUwVhnKhiD1rbLcNQJmonD+E2FBQ80urcVWZQuHll0RWyGAYgopIgaCY0rPgvCWyb7IMNdRgWCtyUZozuZMDLJDbzqW76CNwn2gXGdkuWUR1S8TqxHKYVyL1uY8mbbqesXBwr1gPtJW4hORcwvWEyhj4mI5EK5BEyTdYDSOhqRNS9rbNl/GsNLLcZhyYYRlOaTHSLBQI65HCoy3tbAsARgm6PSEYQBl8TpKN4MhNR1oOAoM+E+0vC3AsC+JUuRyclLYt2rvKNlJ6OW9b9Z4VpYb7T0JuG5aZbaJduCDLlLfJEEqdJy3ZImdBE6xt7ExGDt2lSzhboGHSVL2OkJIs6O2pcgCTPijU6V8s47Asrxgj+rB05mNQWVCFEa6lT5terQLXYvh1Vl8VgGHmIkfwNemeASTAGpJ0AA6zVf2Dty211rFvD3bSqXIJXKmh100yk6wO7qqbxuXknzqXXK2ZAucuIMqE/NI0jrmKD3exCouZmCqIkkwNdBr5yK8pjELFQ6FhoVDAkHgRv6j6qj9v3ba4eblouhKjk/F36AEGBAndUNY21gbRVxbuK4JA6JLSwedSekSM07zrXXtdnu5o5SW30n+8s24q3UqAPhpYzZQLpObKeh4pJK68ekI9PcamsJiRcRXWcrgMJEGDqJB3aV469nc25nXMLLKycoJiRMTE6xumOFazbVtByhuIHG9SYIgKf5Mvrr10OW/ZnPk/aZNMubxOU4zrl9NV3bWIwgvOL9hzvzvqVINsHcDr+zC5d4yzuMnextTc1WWXy+xbhYxtG3E8pbjd443yRG/iD6qzhqpRxmAbPNi6p1B6BJKkEk7yAD0hrr/CpU+G2H0gXTunoEZRr69x0Feuvsmv8As0394nJYK+FxMSJMmJ1gRJj0j11r4HaC3QxXN0WymRGsBvSIYaivT5eVWUJfI8PkkKJTMuf8uY5THXk7q47pum4rT7z5MxTOuYRInUSJE+cCa8DadrT9bb1MDpjU67uO4+o1D7YXDG+eXsFjltdMS05y9tVyrrA6eu7XvqMfGbPYuGs3FZtScpLMMuaZ1gEMRH8tDXdo7NNUzjV5faS/yzldAar/AIRftF/2/wBzX0eGliNRdBzQBkMnxiI49FCY39W+sW27wdkYTDWwRIgwSTqOquXc2de3/VMLLKjqUpXkpUps3xB5/wC9RdSmzfEHn/vQPAr93X/Za/7Yqw1zHBbRurbQCw7KEQAqYOiiDroZAnTdoDXs7au5Z5rf80idMs6Dr6WnV0W4UHRsYrm24tmHKnKSYAaNJMNGvXB8xqCxOz8cSGt3rIMQc4zRoglCqiAxVmI6iRwEVhtq3TbuEYe8rqFyAwc5bqXeNNZJ3aV9xm1Lq6pZdgbZcCDmzSQEMaAxDHrGo30FmsYDHG6He9ZC5/FC5iLZuBsmbKDOQZfTPVrtm3jCT0sOAZAjNpvynUHWInqEbqog8I7oBL4S+AASSNYid8juGm/Wt3DbSd3SLdzI9sNP5VYw0E6flPmkEUFzAxXRk4fxhmjMBkgTEz0pn0VE3MNtINAbCsDnHKa8ok5mWZAGXxBABOhOs6VpNvXP/jXmO45NynTMrZoIKkkTuMSNDRtu3Qf3TERrEbzBA8wG/jQXbZFrGB5xL4dkyARbzZg4Y9KSBoVOveBEa1L1zZ9r3DbLCxfVgydEiWYHpOR5gCO8wBvFesXtS6lyBYuOmVTKnpSQxK8NCBr30HR6x4jNkbIFLwcoYkKWjTMRJAmJgVzvAbbLhs9u4hVwkROdjJhBvmACfPWVtv2AYN5J4SdImZ4RB9VBesa10W/1YBaRI7uvLmgTwmobF43FhQxwtpyp0hs7A5goYDjlJJj+0Gv29uWWYKt5CToIJ1JIAHnJYeuvSbVQ5+l4j8mQDJLSFAgcSwFe23uzR56ZffqliavYrGklRhbMuoJbMCpjLKOSdfGdYPVJFTeyrtxrc3EFtpICjqUGBvqj/ftmYN1QRoQxIIOvRPBtDp3V8PhBY8snoJ07zwGo1NXc3pr044yfjPUkX+X5TcnJ5d8nPmndERljrmZqMxV7Fi4+S3bZJXISwBiBIOu+Z1PdpVWfbNvKGDqyl1SQ2gZ4jXzEH018ubatKxVnCkZdTopzjMoB6yV19Brz0a+NziX8izLjcdBnD2ZiR+t0Jy+L3dLr/wDdTaTAnQwJgyJ64Nc8XwgsHdeT1nq1ndujrr0m27Jki4sKVBP5ZZS4g9fRBJ4QZq69c1eWmT8Z6kdCrG2fOIC5MrZiSc2aVywIgiM0yeod9c//ABBYn9snrPEDf52Hrr6duWsmZXVlDohIMAF4jU+cGvNVq2vfxYYjD20KwIJInNMtIJHRKmOMrwNeTjsWXYLYTLyjKGZyDlDAB8u86Se+OrrrWI2xaQwziSFaO52yKfNJHrHGvNzbKKpYi7AEnoE74jd1nMIG8zXvN6SScJ/nqmFjw7Yq46riMNYNvo5pIYAwSWUEnrgRw17q8+EX7Rf9v9zVdu7dsqWDXAGUgFdc0kgDTrGo19NZ8Lj7d2eTdXiCY10O7XvrO5uc/tJ+CRnpSleSlSmzfEHnqLqU2b4g8/8AeghdmWGNi10W/Z2/ynsCtrm7dl/ZNWDwd/c8P/w2v6BUhRnKn83bsv7Jpzduy/smrhShyU/m7dl/ZNObt2X9k1cKUOSn83bsv7Jpzduy3smrhShyU/m7dl/ZNObt2X9k1cKUOSm3MGWEMhI4FSR/EVgOxUmeQSTMnkhrO/q7z66vNKHJR12QoMiyoMzPJayNQZjfIHqr0uzAAQLUBokcnoY3TprV2pQ5KMdipr+oXWZ/VwTIg6gTurxa2BbVQosLAEa250EaEkEncN/AVfKUOSkHZKkQbIg6kcnodMsnTXQAeYV6ubNDTmtTJkykyYyyZGpjTzVdaUOSijYiafqE0BA/VDQEQRu3RXsbKXX9SNYJ/V7yBlBOmuhI8xq70oclGXYyDdYT0Wh8qDY6ZcvILl4clpujdHAx5quieM3nH9IrJVwuVJu7KVzLWQxmZa3JnTWSN+g9Qr6dljLl5IZZnLyfRnjEb6utKYMqO2xUJk2EJMSTaEmIjq7h6hWS1s4L4trLIAOVI0G4aDcOqrpSmDKn8g3Zb2TTkG7LeyauFKYMqfyDdlvZNSWz0IXUEa9YjrqerQxnj+qmDJ4O/ueH/wCG1/QKkKj/AAd/c8P/AMNr+gVIVlilKUoFKUoFKUoFKUoFKUoFKUoFKUoFKUoFKUoMSeM3nH9IrJWNPGbzj+kVkrcVUPCnCYrnQvYRGLLhnRWhSBcbEWTENoTyS3deqY66zXLWNexh83KZ0xp5XLlVnwy3LoQsBoZTkiQI69OqrTSiuf8Ag7h9qWbOHskEIgw6szKjug5A8op6QzKLwAJmQGkTUltm7tIYq5zdQbWgthguTXDXiSzeNpiBZH/UerdbqUMqZk2oblghxyTC0boZES4ku63FgZhmCMjzJBNsgDpRU74OviTbfnQGcXGykQMyaFSVHikSVIk6rIMEVLUoFaGL8f1Vv1oYvx/VSkPB39zw/wDw2v6BUhUf4O/ueH/4bX9AqQrDNKUpQKUpQKUpQKUpQKUpQKUpQKUpQKUpQKUpQYM8FvP/APkVjxW0EtIbl51RB1tp6BxPcK+YvEpbW49xgqrqWO4AKJNcZ8JvCC9tO+RbGSyg6GYwApMZzG8nTTh3Vc/aNeEma6JhPtJwruyM62yDClpysDuJaIX01ZLWKkjdB6xuiJ0r857R8G7lsnKNAo6t5A6REd/fXW/srxd1sEi3tSrMqE7ykAgd8MWWe6kt8qeF8l6pSlbQpSlArQxfj+qt+tDF+P6qlWNPZG1rdvD2UZjmS2imFJEqoBgxqNK3Pv8As9pvYPyqqYrbWDtXVs3LxW4dy+YTJIWBWwmPwxAIu6EgCWA1MACCJnpD1isrxWP7/s9pvYPyp9/2e03sH5VVbGPR1zKjBSQAXuokkgECCO/+BrJzhZAyrJ3DnFuTE93/ANW9RomIs33/AGe03sH5U+/7Pab2D8qrrmACUABIA/1FvUnQAaakn+VH0KgoAX8UHEWwWjsiNfRRcRYvv+z2m9g/Kn3/AGe03sH5VXgDJHJ6iCRzi3Izajq6xXsWG8kffp19e6hiJ77/ALPab2D8qff9ntN7B+VQLIo0ZXB6xnUx6QNa+SnC56x8qGIn/v8As9pvYPyp9/2e03sH5VASnC56x8qSnC56x8qGIn/v+z2m9g/Kn3/Z7TewflUBKcLnrHypKcLnrHyoYif+/wCz2m9g/Kn3/Z7TewflUBKcLnrHypKcLnrHyoYif+/7Pab2D8qff9ntN7B+VQEpwuesfKkpwuesfKhiJ/7/ALPab2D8qff9ntN7B+VQEpwuesfKkpwuesfKhiNbw0t87VLaP+rzlrinMoYBAFDadJcw1GlQmF2G6Xbj5rYDABYnQDN/9dNCKskpwuesfKkpwue0PlUx45MZmFOxXgzddiSbRHnIPfvU61Z/A63za0FvMujGMsneuvVxBNbUpwue0PlQlOFzfO8cCOHfTHjkkkmInvv6z2m9g/Kn39Z7TewflUDKcLnrHypKcLnrHyrWTCe+/rPab2D8q+Hb1kfmbrPiHcN5Omg1qBZkAmLntD5VoXntXwUi5AOoJGsMGB6iRmUdx76eKXEW0bes9pvYPyqB2/jXu3F5F3CZYYaKGJI1MjMMvdEzWtaxlkKoBJgQDyi65RE7u41mwuLtuRklt264pjU79OIPqNMrhTMeqtijfZVNxSQra9HKeoTGvXXlb6hgws2JXccgkQZ09IpSlVa8DsdGs2s0mIcTGjZcuYaaGJHp81bl3YOGZi5w9rMzm4TqCXIILaHfBI9NKVBhTwUwigAYe1pGpLT0d0mZ/wDQrPc2Fh2REazbZEByKZIUNBIXXQSBSlB8u7AwzRmw9o5VCiQdFUQBv6hWzh8BaRsyW1U5VQlSQSqCFUwdwFfKUGLGNLn0fyrDSlApSlApSlApSlApSlApSlApSlApSlApSlAyzpx0r1htjW7fihp4kyYnNHrNfaVc3yTEvi8fcdnToDSY1OmaZjzyay2Nm27ZLIoUnfGkxMT66UqK/9k="/>
          <p:cNvSpPr>
            <a:spLocks noChangeAspect="1" noChangeArrowheads="1"/>
          </p:cNvSpPr>
          <p:nvPr/>
        </p:nvSpPr>
        <p:spPr bwMode="auto">
          <a:xfrm>
            <a:off x="6072560" y="-193104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es-EC" altLang="es-EC" sz="2531"/>
          </a:p>
        </p:txBody>
      </p:sp>
      <p:sp>
        <p:nvSpPr>
          <p:cNvPr id="22532" name="AutoShape 8" descr="data:image/jpg;base64,/9j/4AAQSkZJRgABAQAAAQABAAD/2wCEAAkGBhQSEBUUEhMQFRQVFxgYFhUVFSIWFBQYFxgaFRoVFBYZJyYfGBkjGRcYHy8gIycpLSwtGB4xNTAqNScrLCkBCQoKDgwOGg8PGjUlHCApKS4uLSopNCwtLC0pLDQsKSw1LDUtNSwsLDQsLCkpKSwqLC4tNC4sLDQ0LCo1LCwsLP/AABEIALQA8AMBIgACEQEDEQH/xAAcAAEAAgMBAQEAAAAAAAAAAAAABQYDBAcCAQj/xABHEAACAQIDAwYLBAkDBAMBAAABAhEAAwQSIQUxURMUIkFSYQYyU3GBkZKTotHSBxUWQhcjMzShsbLB8CRyc4Kz4fFUYsJE/8QAGAEBAQEBAQAAAAAAAAAAAAAAAAECBAP/xAAsEQEBAAEDAQcDAwUAAAAAAAAAARECAxLRBBUhMWGR8BRBcROBwTJCoeHx/9oADAMBAAIRAxEAPwDVxvgk7jDoLGGZrKqly2zW7asBaCPFy302ZmIfMRI04mta74GTo+Cwa5cw6OLy6uQbYaV6lWJmTJPCOhvsy3ymcqC4IYEjxSQNV9Q9VfLuyrbks4JJKmDulRAIE938K7NHbNzTMT+erPGOdX/AJipt8zwyEliCMZ0hmEDeusZSQCY31hvfZ9d5uEbC4QOq5ReGJg5ifHZQIY93efR0zFbOt3DNwZoEQRpvzbvPX37sRrfJgFU39Ho9ckg1vvDd+Z6nCOabQ+z+4yuRhMLbZycrDFkhSzCAqxB3FY76yP4AGZOCwyjXTnpMzOUagfmI1HCuk3sPat2zmMIstosx3jXfJqNweBw79DkWUqo6NxYYqdA2/WeNO8N35nqcIpZ8Ajl6WCw2ggEYyB409IheBid+grFivs/uXLeRMJhVcAwy4uSCWDSwyy2kgSdx7q6QdnJyfJKvRJACiBqSI3mBrFecJs23bZsiFG0B00YHUMpkggwdR1rT6/d+Z6nGOe2/s/vcgttsFhC6gzdGJKs5JMSII0Bjv66Wvs8cMDzHDGDMHGEj0jLqN1dKuXIgdIsxhVAlmPACfT3V5w18OgYBl3gqwAZSCQVYTodN3fT6/d+Z6nGOb2/s/u65sFhDJYiMSVyhuoQNY6id1fR9nzj/APgws9U4xiBPERrXSLlyJ7gCZIUAEwNSd5O4dxr7auhlDKZBE7v4b6fX7vzPU4xzbC/Z9dEG5g8M5VbYWMSFEooDFgF1zHpGZPVurFivs4usrBMHh0YjotzstlOusRB3jTurpnL79LkCelk6OhykzwnSd1ZAe/8Az107w3fPr1OEcX/RJjuFj3op+iTHcLHvRXXsXtNLZAZonrgQJgdIk6bx6624/wAivTvTf9PZOEcW/RJjuFj3op+iTHcLHvRXZL+IClR0yWYCAsxOssZ0AEH0ivt65lEgFjIAAiSSY6zTvTf9PY4Rxr9EmO4WPein6JMdwse9Fdhs4wEkNKEFQM0ANmmApmCZUiB11sEf5FO9N/09jhHFv0SY7hY96Kfokx3Cx70V2tEnr3d3/mvMf5FO9N/09jhHFv0SY7hY96Kfokx3Cx70V2wWuJj0a15K959X/mnem/6exwjiv6JMdwse9FP0SY7hY96K7T/m6vWTSZ82m/8AjTvTf9PY4RxT9EmO4WPein6JMdww/vRXaf8AN1ektk/OKd6b/p7HCKlitnYh0KDB4ZOjlVke0GUZVWZymWkHURv9NamI2BiWtXUGGsjlOW15W0f2iBFzHJMrE9GNTWx4X+HbYLEpYTDm+Xt55D5I1YERB0AWZmo+79pV5HtrdwJTlGVQTenxmCzokTrMTNck1a8XVJ4fv1Lq0y8bfFfpBcwR1D+Aoz67gN3WKxYjFOrdBA/HpAR0RHxH+dY7GJvjxsPB48oIGvCK5225AG+CeE18a71QNd+o6uqvuz8ExClrLsGZpcX2UwXIBKdQgfyrbXZIzgGy+U/mGKYEdxWTJoIrGoGtuCA0qejO/TdI131pbOUrcIZb+YqAblxgQFB0QREDu83DSb5gRP8Apbm/QDFnszqZgdLT/NfabP8AGnDXNPFjFHXUCCZ36kzu09NBGYvFOhBRCwENKkSGDdEQ2kaSfPWO1tG4zDPbuCQFLMVgBZIOm/pMd+tSrbPJErhrm+IbEsDo0E6kSCDp5j1RS5s1gSRh2ZfygYpg/UIMtHaPmgcaCKx91hGQOZDAsjAMoIykCesgnUcKy4O+zlsyuu5izlZYnT8vWABOlSl3Z8aiy5AAzLzhw2Ykg5GJhlAgzGs1tbO2LadM1y3dtGdFOIYmOonUR5uqgq+1LpkgJiDEQ9l8rEATEk8SYj161kwDEIVFplCDoAka9eXTdrpVu/DuH43PfN9VPw7h+Nz3zfOgpwxFzUcjcmMhICTlZhcKK56WTOePVWxs28oXLyJtRrl6ISSSTlC95J9NWn8PYfjc983zp+HcPxue+b6qCibQsFnabJZc+YZCoJgA9IkSASI38asCuCJMafx89Tf4dw/G575vqp+HcPxue+b50FGRXF3MVvEswk5ly5Q5idJ8Und1MRwqXa0HGVojr1/jpr6qsX4cw/G575vqp+HsPxue+b6qCmYa87NaR7LAKsAtkKoFAKmR+aVEH+RqTLDiKsH4dw/G575vnT8O4fjc9831UEFaYaiRr316kDrHoOv/AIqb/D2H43PfN86fh3D8bnvm+qggGuTwjhNGbqkcd9T/AOHcPxue+b6qfh3D8bnvm+qgr66mJHrr1dcTpEDQa1PDwew/G575vqp+HcPxue+b50EGABvgnhP86XLvVI79dPMKnPw9h+Nz3zfOofwiwFuyLfJ5iWbpTdumEHjEZM3SHUDE8aDlfh3irNvalt7x6K4dYHEm62pH5gvjR3DhVYxG2rROHsWrguf6i2xy2+TRenOkyxYzrrG+u3I7C0hIJfKCVO9jkQkGdZmfTWC3ibpY5rWVZ35gdOlqR6F07+6ujT2jVp2/05Plc+rs+nVufqW/I84OyzW0Y3bssik+LvKgn8vfWbmh8rd+H6a002rbs2sMLhK8qLdtDBK52UQpI8We+tnD7UtvcuW1JLWcouaEBSwkDMdCY4Vzuh65ofK3fh+mnMz5W78P01kTFKXdBmzJlzSpA6QkQx0bQaxu66x47aKWQhfN03W2sKWl30VdN0nSgc0Plbvw/TTmZ8rd+H6a+4HHJetrcttmRpgwQdDlIIOoIIII41nBoMHND5W78P0185mfK3fh+mtmlBrczPlbvw/TTmh8rd+H6a2aUGtzQ+Vu/D9NfeaHyt34fprYpQa3Mz5W78P005mfK3fh+mtmlBrczPlbvw/TX3mh8rd+H6a2KUGtzQ+Vu/D9NOZnyt34fprZpQa3Mz5W78P005mfK3fh+mtmlBrc0Plbvw/TX3mh8rd+H6a2KUGtzQ+Vu/D9NOaHyt34fprZpQa3Mz5W78P005ofK3fh+mtmlBrczPlbvw/TX3mh8rd+H6a2KUGvzQ+Vu/D9Na2MuG3lAa6xMksSIXpAKCAus67t3XUjWvtLFKLeTOoY/lzamXEad9BGY3Y/OcIlokKGsgZoJZWyKUdeqVYA61q3/BR2e8RdQC61kmULNFq21tp1AJfOTMaH1jdXaRtJh1FtnDWlLFd6wLajTcZL8R4p9GTD7eDvkW3fDGYzoVSQDAZtY1ET30EHZ8A2BTNdtvlOHkG2elyFi5Y1knxuUB/6YqRueDTHCYWxyiE4d7LFiG6fI9QAMrPGdK9J4StKZ7FxQxjcSQIBk6QB0l3kfm4UHhWptlls4gkA6ZDlzLAK5urUxukQZA3UGttTwULOHssiJaAyWVQrOW1dQqHVhlzcoN0RE7zNR2yvApitvOotZHllzlxeBtJbDAqLZR05MQYO9tdTVitbfVrbMEu5kCkoVIJDRqs71GYSeqsQ8JJtFxZvSuTMrKR43jZTvbLB6tdPQE0aVGptxSWHJYgZQ5M29Dye8CDqT1Ab6xjwkTX9ViBBA1SN5UCCTB1YaDgeFBLUqFueFCqTmtXwJEHJvmBB6gcxgCTOnWYr5d8JwGA5HEZYckm2QeiYAC9cwd5HVxoJulebdzMoImCARIg6idR1HWvVApSlApSlApSlApSlApSlApSlApSlApSlAqU2aegN++oupTZviDz/AN6CD2b+xtf8af0Ctiaj8Ml7kbRs2y8WlkdRJVconeDvNZrS4o5gcOQQBGhhiTqPVPm081BtTQVgu2sSAuWwSTmzDUR2YPXOvqrA4xYI/wBMTMDSTl3mT/ATurU05bmi3/remk1oqmM/+MOrSTA+dbFy3iOjlsHUDNmkZTIBAjeIkg+anEuj5lmmhrSa3jCpjDgGdBqZAK+gSMw7o76kRhX7D+yalmEunDGaTWXmj9h/ZNOaP2H9k1GWKlZeaP2H9k05o/Yf2TQYqVl5o/Yf2TTmj9h/ZNBipWXmj9h/ZNOaP2H9k0GKlZeaP2H9k05o/Yf2TQYqVl5o/Yf2TTmj9h/ZNBipWXmj9h/ZNOaP2H9k0GKlZeaP2H9k05o/Yf2TQYqVl5o/Yf2TXh7ZXeCPOI/nQeaUpQKlNm+IPP8A3qLqU2b4g89B98Cv3df9lr/tim0fCO5avm2UtwT0dTJD2zyZPVrfU2/SvGtPwdx/I4NXyM+lkQO9AJrcxvhDbDWjze64flOlycsosw4OXeZJkDTdxoPV7woyuilTBYozQQGcdEC0SdRygKme6slzwrtiIS6ZJAgDxlgOpMwCpIBnjpNaj7SwrK9xsJcMsFecMCzm5bklu0MvRJPcNaLt3DPH+muHMRvsAGVCiSDqAA4Gbdv10oN/AeEtu6yqq3ZJ1lfFBGZWaDoCP46V82f4SJdKrldWZivUwVhnKhiD1rbLcNQJmonD+E2FBQ80urcVWZQuHll0RWyGAYgopIgaCY0rPgvCWyb7IMNdRgWCtyUZozuZMDLJDbzqW76CNwn2gXGdkuWUR1S8TqxHKYVyL1uY8mbbqesXBwr1gPtJW4hORcwvWEyhj4mI5EK5BEyTdYDSOhqRNS9rbNl/GsNLLcZhyYYRlOaTHSLBQI65HCoy3tbAsARgm6PSEYQBl8TpKN4MhNR1oOAoM+E+0vC3AsC+JUuRyclLYt2rvKNlJ6OW9b9Z4VpYb7T0JuG5aZbaJduCDLlLfJEEqdJy3ZImdBE6xt7ExGDt2lSzhboGHSVL2OkJIs6O2pcgCTPijU6V8s47Asrxgj+rB05mNQWVCFEa6lT5terQLXYvh1Vl8VgGHmIkfwNemeASTAGpJ0AA6zVf2Dty211rFvD3bSqXIJXKmh100yk6wO7qqbxuXknzqXXK2ZAucuIMqE/NI0jrmKD3exCouZmCqIkkwNdBr5yK8pjELFQ6FhoVDAkHgRv6j6qj9v3ba4eblouhKjk/F36AEGBAndUNY21gbRVxbuK4JA6JLSwedSekSM07zrXXtdnu5o5SW30n+8s24q3UqAPhpYzZQLpObKeh4pJK68ekI9PcamsJiRcRXWcrgMJEGDqJB3aV469nc25nXMLLKycoJiRMTE6xumOFazbVtByhuIHG9SYIgKf5Mvrr10OW/ZnPk/aZNMubxOU4zrl9NV3bWIwgvOL9hzvzvqVINsHcDr+zC5d4yzuMnextTc1WWXy+xbhYxtG3E8pbjd443yRG/iD6qzhqpRxmAbPNi6p1B6BJKkEk7yAD0hrr/CpU+G2H0gXTunoEZRr69x0Feuvsmv8As0394nJYK+FxMSJMmJ1gRJj0j11r4HaC3QxXN0WymRGsBvSIYaivT5eVWUJfI8PkkKJTMuf8uY5THXk7q47pum4rT7z5MxTOuYRInUSJE+cCa8DadrT9bb1MDpjU67uO4+o1D7YXDG+eXsFjltdMS05y9tVyrrA6eu7XvqMfGbPYuGs3FZtScpLMMuaZ1gEMRH8tDXdo7NNUzjV5faS/yzldAar/AIRftF/2/wBzX0eGliNRdBzQBkMnxiI49FCY39W+sW27wdkYTDWwRIgwSTqOquXc2de3/VMLLKjqUpXkpUps3xB5/wC9RdSmzfEHn/vQPAr93X/Za/7Yqw1zHBbRurbQCw7KEQAqYOiiDroZAnTdoDXs7au5Z5rf80idMs6Dr6WnV0W4UHRsYrm24tmHKnKSYAaNJMNGvXB8xqCxOz8cSGt3rIMQc4zRoglCqiAxVmI6iRwEVhtq3TbuEYe8rqFyAwc5bqXeNNZJ3aV9xm1Lq6pZdgbZcCDmzSQEMaAxDHrGo30FmsYDHG6He9ZC5/FC5iLZuBsmbKDOQZfTPVrtm3jCT0sOAZAjNpvynUHWInqEbqog8I7oBL4S+AASSNYid8juGm/Wt3DbSd3SLdzI9sNP5VYw0E6flPmkEUFzAxXRk4fxhmjMBkgTEz0pn0VE3MNtINAbCsDnHKa8ok5mWZAGXxBABOhOs6VpNvXP/jXmO45NynTMrZoIKkkTuMSNDRtu3Qf3TERrEbzBA8wG/jQXbZFrGB5xL4dkyARbzZg4Y9KSBoVOveBEa1L1zZ9r3DbLCxfVgydEiWYHpOR5gCO8wBvFesXtS6lyBYuOmVTKnpSQxK8NCBr30HR6x4jNkbIFLwcoYkKWjTMRJAmJgVzvAbbLhs9u4hVwkROdjJhBvmACfPWVtv2AYN5J4SdImZ4RB9VBesa10W/1YBaRI7uvLmgTwmobF43FhQxwtpyp0hs7A5goYDjlJJj+0Gv29uWWYKt5CToIJ1JIAHnJYeuvSbVQ5+l4j8mQDJLSFAgcSwFe23uzR56ZffqliavYrGklRhbMuoJbMCpjLKOSdfGdYPVJFTeyrtxrc3EFtpICjqUGBvqj/ftmYN1QRoQxIIOvRPBtDp3V8PhBY8snoJ07zwGo1NXc3pr044yfjPUkX+X5TcnJ5d8nPmndERljrmZqMxV7Fi4+S3bZJXISwBiBIOu+Z1PdpVWfbNvKGDqyl1SQ2gZ4jXzEH018ubatKxVnCkZdTopzjMoB6yV19Brz0a+NziX8izLjcdBnD2ZiR+t0Jy+L3dLr/wDdTaTAnQwJgyJ64Nc8XwgsHdeT1nq1ndujrr0m27Jki4sKVBP5ZZS4g9fRBJ4QZq69c1eWmT8Z6kdCrG2fOIC5MrZiSc2aVywIgiM0yeod9c//ABBYn9snrPEDf52Hrr6duWsmZXVlDohIMAF4jU+cGvNVq2vfxYYjD20KwIJInNMtIJHRKmOMrwNeTjsWXYLYTLyjKGZyDlDAB8u86Se+OrrrWI2xaQwziSFaO52yKfNJHrHGvNzbKKpYi7AEnoE74jd1nMIG8zXvN6SScJ/nqmFjw7Yq46riMNYNvo5pIYAwSWUEnrgRw17q8+EX7Rf9v9zVdu7dsqWDXAGUgFdc0kgDTrGo19NZ8Lj7d2eTdXiCY10O7XvrO5uc/tJ+CRnpSleSlSmzfEHnqLqU2b4g8/8AeghdmWGNi10W/Z2/ynsCtrm7dl/ZNWDwd/c8P/w2v6BUhRnKn83bsv7Jpzduy/smrhShyU/m7dl/ZNObt2X9k1cKUOSn83bsv7Jpzduy3smrhShyU/m7dl/ZNObt2X9k1cKUOSm3MGWEMhI4FSR/EVgOxUmeQSTMnkhrO/q7z66vNKHJR12QoMiyoMzPJayNQZjfIHqr0uzAAQLUBokcnoY3TprV2pQ5KMdipr+oXWZ/VwTIg6gTurxa2BbVQosLAEa250EaEkEncN/AVfKUOSkHZKkQbIg6kcnodMsnTXQAeYV6ubNDTmtTJkykyYyyZGpjTzVdaUOSijYiafqE0BA/VDQEQRu3RXsbKXX9SNYJ/V7yBlBOmuhI8xq70oclGXYyDdYT0Wh8qDY6ZcvILl4clpujdHAx5quieM3nH9IrJVwuVJu7KVzLWQxmZa3JnTWSN+g9Qr6dljLl5IZZnLyfRnjEb6utKYMqO2xUJk2EJMSTaEmIjq7h6hWS1s4L4trLIAOVI0G4aDcOqrpSmDKn8g3Zb2TTkG7LeyauFKYMqfyDdlvZNSWz0IXUEa9YjrqerQxnj+qmDJ4O/ueH/wCG1/QKkKj/AAd/c8P/AMNr+gVIVlilKUoFKUoFKUoFKUoFKUoFKUoFKUoFKUoFKUoMSeM3nH9IrJWNPGbzj+kVkrcVUPCnCYrnQvYRGLLhnRWhSBcbEWTENoTyS3deqY66zXLWNexh83KZ0xp5XLlVnwy3LoQsBoZTkiQI69OqrTSiuf8Ag7h9qWbOHskEIgw6szKjug5A8op6QzKLwAJmQGkTUltm7tIYq5zdQbWgthguTXDXiSzeNpiBZH/UerdbqUMqZk2oblghxyTC0boZES4ku63FgZhmCMjzJBNsgDpRU74OviTbfnQGcXGykQMyaFSVHikSVIk6rIMEVLUoFaGL8f1Vv1oYvx/VSkPB39zw/wDw2v6BUhUf4O/ueH/4bX9AqQrDNKUpQKUpQKUpQKUpQKUpQKUpQKUpQKUpQKUpQYM8FvP/APkVjxW0EtIbl51RB1tp6BxPcK+YvEpbW49xgqrqWO4AKJNcZ8JvCC9tO+RbGSyg6GYwApMZzG8nTTh3Vc/aNeEma6JhPtJwruyM62yDClpysDuJaIX01ZLWKkjdB6xuiJ0r857R8G7lsnKNAo6t5A6REd/fXW/srxd1sEi3tSrMqE7ykAgd8MWWe6kt8qeF8l6pSlbQpSlArQxfj+qt+tDF+P6qlWNPZG1rdvD2UZjmS2imFJEqoBgxqNK3Pv8As9pvYPyqqYrbWDtXVs3LxW4dy+YTJIWBWwmPwxAIu6EgCWA1MACCJnpD1isrxWP7/s9pvYPyp9/2e03sH5VVbGPR1zKjBSQAXuokkgECCO/+BrJzhZAyrJ3DnFuTE93/ANW9RomIs33/AGe03sH5U+/7Pab2D8qrrmACUABIA/1FvUnQAaakn+VH0KgoAX8UHEWwWjsiNfRRcRYvv+z2m9g/Kn3/AGe03sH5VXgDJHJ6iCRzi3Izajq6xXsWG8kffp19e6hiJ77/ALPab2D8qff9ntN7B+VQLIo0ZXB6xnUx6QNa+SnC56x8qGIn/v8As9pvYPyp9/2e03sH5VASnC56x8qSnC56x8qGIn/v+z2m9g/Kn3/Z7TewflUBKcLnrHypKcLnrHyoYif+/wCz2m9g/Kn3/Z7TewflUBKcLnrHypKcLnrHyoYif+/7Pab2D8qff9ntN7B+VQEpwuesfKkpwuesfKhiJ/7/ALPab2D8qff9ntN7B+VQEpwuesfKkpwuesfKhiNbw0t87VLaP+rzlrinMoYBAFDadJcw1GlQmF2G6Xbj5rYDABYnQDN/9dNCKskpwuesfKkpwue0PlUx45MZmFOxXgzddiSbRHnIPfvU61Z/A63za0FvMujGMsneuvVxBNbUpwue0PlQlOFzfO8cCOHfTHjkkkmInvv6z2m9g/Kn39Z7TewflUDKcLnrHypKcLnrHyrWTCe+/rPab2D8q+Hb1kfmbrPiHcN5Omg1qBZkAmLntD5VoXntXwUi5AOoJGsMGB6iRmUdx76eKXEW0bes9pvYPyqB2/jXu3F5F3CZYYaKGJI1MjMMvdEzWtaxlkKoBJgQDyi65RE7u41mwuLtuRklt264pjU79OIPqNMrhTMeqtijfZVNxSQra9HKeoTGvXXlb6hgws2JXccgkQZ09IpSlVa8DsdGs2s0mIcTGjZcuYaaGJHp81bl3YOGZi5w9rMzm4TqCXIILaHfBI9NKVBhTwUwigAYe1pGpLT0d0mZ/wDQrPc2Fh2REazbZEByKZIUNBIXXQSBSlB8u7AwzRmw9o5VCiQdFUQBv6hWzh8BaRsyW1U5VQlSQSqCFUwdwFfKUGLGNLn0fyrDSlApSlApSlApSlApSlApSlApSlApSlApSlAyzpx0r1htjW7fihp4kyYnNHrNfaVc3yTEvi8fcdnToDSY1OmaZjzyay2Nm27ZLIoUnfGkxMT66UqK/9k="/>
          <p:cNvSpPr>
            <a:spLocks noChangeAspect="1" noChangeArrowheads="1"/>
          </p:cNvSpPr>
          <p:nvPr/>
        </p:nvSpPr>
        <p:spPr bwMode="auto">
          <a:xfrm>
            <a:off x="6179716" y="-85948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es-EC" altLang="es-EC" sz="253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082" y="1827777"/>
            <a:ext cx="5217459" cy="379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3247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dirty="0" smtClean="0"/>
              <a:t>HTTP</a:t>
            </a:r>
            <a:endParaRPr dirty="0"/>
          </a:p>
        </p:txBody>
      </p:sp>
      <p:sp>
        <p:nvSpPr>
          <p:cNvPr id="5" name="4 Marcador de contenido"/>
          <p:cNvSpPr>
            <a:spLocks noGrp="1"/>
          </p:cNvSpPr>
          <p:nvPr>
            <p:ph idx="1"/>
          </p:nvPr>
        </p:nvSpPr>
        <p:spPr>
          <a:xfrm>
            <a:off x="838200" y="1704602"/>
            <a:ext cx="6732494" cy="4351338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sz="2531" dirty="0"/>
              <a:t>Los mensajes HTTP pueden ser: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Solicitudes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Respuestas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endParaRPr sz="1969" dirty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531" dirty="0"/>
              <a:t>Tanto las solicitudes como las respuestas utilizan el </a:t>
            </a:r>
            <a:r>
              <a:rPr lang="pt-BR" sz="2531" dirty="0"/>
              <a:t>formato genérico de e-mails RFC-822 (Mensajes de Texto)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endParaRPr sz="2531" dirty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531" dirty="0"/>
              <a:t>Ambos tipos de mensajes consisten de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Una línea inicial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Cero o más encabezados (</a:t>
            </a:r>
            <a:r>
              <a:rPr sz="1969" dirty="0" err="1"/>
              <a:t>headers</a:t>
            </a:r>
            <a:r>
              <a:rPr sz="1969" dirty="0"/>
              <a:t>)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Una línea en blanco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Un cuerpo del mensaje (opcional, ej. archivo, datos de una consulta).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941" y="4099858"/>
            <a:ext cx="3789474" cy="176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1585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263" y="121024"/>
            <a:ext cx="9630443" cy="596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93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S" dirty="0" smtClean="0"/>
              <a:t>Solicitud </a:t>
            </a:r>
            <a:r>
              <a:rPr dirty="0" smtClean="0"/>
              <a:t>HTTP</a:t>
            </a:r>
            <a:endParaRPr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sz="2812" dirty="0"/>
              <a:t>Utiliza el modelo cliente/servidor.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endParaRPr sz="2250" dirty="0"/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2250" dirty="0"/>
              <a:t>Cliente HTTP abre una conexión hacia un servidor HTTP </a:t>
            </a:r>
          </a:p>
          <a:p>
            <a:pPr lvl="2">
              <a:buFont typeface="Arial" panose="020B0604020202020204" pitchFamily="34" charset="0"/>
              <a:buChar char="•"/>
              <a:defRPr/>
            </a:pPr>
            <a:r>
              <a:rPr sz="1828" dirty="0"/>
              <a:t>Utiliza el puerto 80 que es el puerto por defecto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endParaRPr sz="1406" dirty="0"/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2250" dirty="0"/>
              <a:t>Cliente envía un mensaje de petición (</a:t>
            </a:r>
            <a:r>
              <a:rPr sz="1969" dirty="0" err="1"/>
              <a:t>request</a:t>
            </a:r>
            <a:r>
              <a:rPr sz="1969" dirty="0"/>
              <a:t>)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endParaRPr sz="1969" dirty="0"/>
          </a:p>
          <a:p>
            <a:pPr lvl="1">
              <a:buFont typeface="Arial" panose="020B0604020202020204" pitchFamily="34" charset="0"/>
              <a:buChar char="–"/>
              <a:defRPr/>
            </a:pPr>
            <a:endParaRPr sz="2250" dirty="0"/>
          </a:p>
          <a:p>
            <a:pPr lvl="1">
              <a:buFont typeface="Arial" panose="020B0604020202020204" pitchFamily="34" charset="0"/>
              <a:buChar char="–"/>
              <a:defRPr/>
            </a:pPr>
            <a:endParaRPr sz="2250" dirty="0"/>
          </a:p>
        </p:txBody>
      </p:sp>
      <p:pic>
        <p:nvPicPr>
          <p:cNvPr id="23555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895" y="3956820"/>
            <a:ext cx="6587877" cy="2220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250314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864" y="188259"/>
            <a:ext cx="81026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148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S" dirty="0" smtClean="0"/>
              <a:t>Respuestas </a:t>
            </a:r>
            <a:r>
              <a:rPr dirty="0" smtClean="0"/>
              <a:t>HTTP</a:t>
            </a:r>
            <a:endParaRPr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sz="2812" dirty="0"/>
              <a:t>Utiliza el modelo cliente/servidor.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/>
              <a:t>Servidor envía un mensaje de respuesta el cual contiene el recurso que se solicitado y cierra la conexión. </a:t>
            </a:r>
          </a:p>
          <a:p>
            <a:pPr lvl="2">
              <a:buFont typeface="Arial" panose="020B0604020202020204" pitchFamily="34" charset="0"/>
              <a:buChar char="•"/>
              <a:defRPr/>
            </a:pPr>
            <a:r>
              <a:rPr lang="es-ES" sz="1687" dirty="0"/>
              <a:t>R</a:t>
            </a:r>
            <a:r>
              <a:rPr sz="1687" dirty="0" smtClean="0"/>
              <a:t>esponse </a:t>
            </a:r>
            <a:r>
              <a:rPr sz="1687" dirty="0"/>
              <a:t>message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969" dirty="0" smtClean="0"/>
              <a:t>El </a:t>
            </a:r>
            <a:r>
              <a:rPr sz="1969" dirty="0"/>
              <a:t>protocolo es stateless</a:t>
            </a:r>
          </a:p>
        </p:txBody>
      </p:sp>
      <p:pic>
        <p:nvPicPr>
          <p:cNvPr id="24579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937" y="3079389"/>
            <a:ext cx="7476381" cy="2835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818950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756" y="144379"/>
            <a:ext cx="7534836" cy="605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8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900" y="176306"/>
            <a:ext cx="8204200" cy="5994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84042" y="5021179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hlinkClick r:id="rId3"/>
              </a:rPr>
              <a:t>with dogs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732169" y="5390511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4"/>
              </a:rPr>
              <a:t>w</a:t>
            </a:r>
            <a:r>
              <a:rPr lang="en-US" b="1" dirty="0" smtClean="0">
                <a:hlinkClick r:id="rId4"/>
              </a:rPr>
              <a:t>ith cats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33839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728" y="2095451"/>
            <a:ext cx="5832818" cy="3952423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1.0: Stateless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7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S_tradnl" dirty="0" smtClean="0"/>
              <a:t>Versión HTTP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s-ES_tradnl" dirty="0" smtClean="0"/>
              <a:t>HTTP 1.0 (Definida en 1996)</a:t>
            </a:r>
          </a:p>
          <a:p>
            <a:pPr>
              <a:defRPr/>
            </a:pPr>
            <a:r>
              <a:rPr lang="es-ES_tradnl" dirty="0" smtClean="0"/>
              <a:t>HTTP 1.1 (Definida en 1999)</a:t>
            </a:r>
          </a:p>
          <a:p>
            <a:pPr>
              <a:defRPr/>
            </a:pPr>
            <a:r>
              <a:rPr lang="es-ES_tradnl" dirty="0" smtClean="0"/>
              <a:t>HTTP 2.0 (Definida en 2015)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218808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C" dirty="0" smtClean="0"/>
              <a:t>¿Por qué DAW? ¿Para qué DAW?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38200" y="1825625"/>
            <a:ext cx="5681353" cy="3565772"/>
          </a:xfrm>
        </p:spPr>
        <p:txBody>
          <a:bodyPr>
            <a:normAutofit lnSpcReduction="10000"/>
          </a:bodyPr>
          <a:lstStyle/>
          <a:p>
            <a:pPr algn="just"/>
            <a:r>
              <a:rPr lang="es-EC" sz="2000" dirty="0"/>
              <a:t>Conocer la </a:t>
            </a:r>
            <a:r>
              <a:rPr lang="es-EC" sz="2000" b="1" dirty="0"/>
              <a:t>arquitectura</a:t>
            </a:r>
            <a:r>
              <a:rPr lang="es-EC" sz="2000" dirty="0"/>
              <a:t> de las aplicaciones web</a:t>
            </a:r>
            <a:r>
              <a:rPr lang="es-EC" sz="2000" dirty="0" smtClean="0"/>
              <a:t>.</a:t>
            </a:r>
            <a:endParaRPr lang="es-EC" sz="2000" dirty="0"/>
          </a:p>
          <a:p>
            <a:pPr algn="just"/>
            <a:r>
              <a:rPr lang="es-EC" sz="2000" dirty="0"/>
              <a:t>Aprender el manejo </a:t>
            </a:r>
            <a:r>
              <a:rPr lang="es-EC" sz="2000" b="1" dirty="0"/>
              <a:t>estándares web</a:t>
            </a:r>
            <a:r>
              <a:rPr lang="es-EC" sz="2000" dirty="0"/>
              <a:t>, lenguajes web y programación</a:t>
            </a:r>
            <a:r>
              <a:rPr lang="en-US" sz="2000" dirty="0"/>
              <a:t> de </a:t>
            </a:r>
            <a:r>
              <a:rPr lang="es-EC" sz="2000" dirty="0"/>
              <a:t>páginas</a:t>
            </a:r>
            <a:r>
              <a:rPr lang="en-US" sz="2000" dirty="0"/>
              <a:t> web.</a:t>
            </a:r>
          </a:p>
          <a:p>
            <a:pPr lvl="1" algn="just"/>
            <a:r>
              <a:rPr lang="nl-NL" sz="1800" dirty="0"/>
              <a:t>HTML5, CSS3, JS, JSON, </a:t>
            </a:r>
            <a:r>
              <a:rPr lang="nl-NL" sz="1800" dirty="0" smtClean="0"/>
              <a:t>DOM</a:t>
            </a:r>
            <a:endParaRPr lang="es-EC" sz="2000" dirty="0"/>
          </a:p>
          <a:p>
            <a:pPr algn="just"/>
            <a:r>
              <a:rPr lang="es-EC" sz="2000" dirty="0"/>
              <a:t>Diferenciar </a:t>
            </a:r>
            <a:r>
              <a:rPr lang="es-EC" sz="2000" b="1" dirty="0"/>
              <a:t>programación</a:t>
            </a:r>
            <a:r>
              <a:rPr lang="es-EC" sz="2000" dirty="0"/>
              <a:t> del lado del cliente, con la programación del lado del servidor</a:t>
            </a:r>
            <a:r>
              <a:rPr lang="es-EC" sz="2000" dirty="0" smtClean="0"/>
              <a:t>.</a:t>
            </a:r>
            <a:endParaRPr lang="es-EC" sz="2000" dirty="0"/>
          </a:p>
          <a:p>
            <a:pPr algn="just"/>
            <a:r>
              <a:rPr lang="es-EC" sz="2000" dirty="0"/>
              <a:t>Conocer las </a:t>
            </a:r>
            <a:r>
              <a:rPr lang="es-EC" sz="2000" b="1" dirty="0"/>
              <a:t>mejores prácticas</a:t>
            </a:r>
            <a:r>
              <a:rPr lang="es-EC" sz="2000" dirty="0"/>
              <a:t> dentro del desarrollo web</a:t>
            </a:r>
            <a:r>
              <a:rPr lang="es-EC" sz="2000" dirty="0" smtClean="0"/>
              <a:t>.</a:t>
            </a:r>
            <a:endParaRPr lang="es-EC" sz="2000" dirty="0"/>
          </a:p>
          <a:p>
            <a:pPr algn="just"/>
            <a:r>
              <a:rPr lang="es-EC" sz="2000" dirty="0"/>
              <a:t>Aprovechar las </a:t>
            </a:r>
            <a:r>
              <a:rPr lang="es-EC" sz="2000" b="1" dirty="0"/>
              <a:t>ventajas</a:t>
            </a:r>
            <a:r>
              <a:rPr lang="es-EC" sz="2000" dirty="0"/>
              <a:t> que brinda la programación web sobre otras tecnologías para el desarrollo</a:t>
            </a:r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9361" y="1795683"/>
            <a:ext cx="796637" cy="7966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12515" y="2666303"/>
            <a:ext cx="1910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2"/>
              </a:rPr>
              <a:t>LinkedIn - Ecuador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7795" y="1868254"/>
            <a:ext cx="2443103" cy="65149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111839" y="266773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Indeed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6820" y="4599338"/>
            <a:ext cx="908462" cy="9084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354679" y="54679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7"/>
              </a:rPr>
              <a:t>2018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32196" y="4759831"/>
            <a:ext cx="868192" cy="58747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005580" y="54679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9"/>
              </a:rPr>
              <a:t>2018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0"/>
          <a:srcRect l="9763" t="16024" r="13505" b="6486"/>
          <a:stretch/>
        </p:blipFill>
        <p:spPr>
          <a:xfrm>
            <a:off x="10597302" y="4639150"/>
            <a:ext cx="1364285" cy="82883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0961362" y="54679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11"/>
              </a:rPr>
              <a:t>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9217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9" grpId="0"/>
      <p:bldP spid="11" grpId="0"/>
      <p:bldP spid="13" grpId="0"/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Líneas</a:t>
            </a:r>
            <a:r>
              <a:rPr lang="en-US" dirty="0" smtClean="0"/>
              <a:t> de </a:t>
            </a:r>
            <a:r>
              <a:rPr lang="en-US" dirty="0" err="1" smtClean="0"/>
              <a:t>encabezado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es-ES" sz="2000" dirty="0" smtClean="0"/>
              <a:t>I</a:t>
            </a:r>
            <a:r>
              <a:rPr sz="2000" b="1" dirty="0" smtClean="0"/>
              <a:t>nformación</a:t>
            </a:r>
            <a:r>
              <a:rPr sz="2000" dirty="0" smtClean="0"/>
              <a:t> </a:t>
            </a:r>
            <a:r>
              <a:rPr sz="2000" dirty="0"/>
              <a:t>acerca de la solicitud o respuesta.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s-ES" sz="2000" b="1" dirty="0" smtClean="0"/>
              <a:t>N</a:t>
            </a:r>
            <a:r>
              <a:rPr sz="2000" b="1" dirty="0" smtClean="0"/>
              <a:t>ombre </a:t>
            </a:r>
            <a:r>
              <a:rPr sz="2000" b="1" dirty="0"/>
              <a:t>de campo</a:t>
            </a:r>
            <a:r>
              <a:rPr sz="2000" dirty="0"/>
              <a:t> </a:t>
            </a:r>
            <a:r>
              <a:rPr sz="2000" dirty="0" smtClean="0"/>
              <a:t>“:” </a:t>
            </a:r>
            <a:r>
              <a:rPr sz="2000" i="1" dirty="0" smtClean="0"/>
              <a:t>valor </a:t>
            </a:r>
            <a:r>
              <a:rPr sz="2000" i="1" dirty="0"/>
              <a:t>para ese campo</a:t>
            </a:r>
            <a:r>
              <a:rPr sz="2000" dirty="0"/>
              <a:t>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000" dirty="0"/>
              <a:t>El </a:t>
            </a:r>
            <a:r>
              <a:rPr sz="2000" b="1" dirty="0"/>
              <a:t>orden</a:t>
            </a:r>
            <a:r>
              <a:rPr sz="2000" dirty="0"/>
              <a:t> </a:t>
            </a:r>
            <a:r>
              <a:rPr sz="2000" dirty="0" smtClean="0"/>
              <a:t>no </a:t>
            </a:r>
            <a:r>
              <a:rPr sz="2000" dirty="0"/>
              <a:t>es importante.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000" dirty="0"/>
              <a:t>Ejemplos: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800" dirty="0" err="1"/>
              <a:t>User-Agent</a:t>
            </a:r>
            <a:r>
              <a:rPr sz="1800" dirty="0"/>
              <a:t>: Mozilla/6.0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800" dirty="0" err="1"/>
              <a:t>From</a:t>
            </a:r>
            <a:r>
              <a:rPr sz="1800" dirty="0"/>
              <a:t>: juan@perez.com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800" dirty="0"/>
              <a:t>Content-Type: </a:t>
            </a:r>
            <a:r>
              <a:rPr sz="1800" dirty="0" smtClean="0"/>
              <a:t>text/html</a:t>
            </a:r>
            <a:endParaRPr lang="es-ES" sz="1800" dirty="0" smtClean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HTTP 1.0 define 16 headers (</a:t>
            </a:r>
            <a:r>
              <a:rPr lang="en-US" sz="2000" dirty="0" err="1"/>
              <a:t>ninguno</a:t>
            </a:r>
            <a:r>
              <a:rPr lang="en-US" sz="2000" dirty="0"/>
              <a:t> 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obligatorio</a:t>
            </a:r>
            <a:r>
              <a:rPr lang="en-US" sz="2000" dirty="0"/>
              <a:t>).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HTTP 1.1 define 46 headers (solo Host: 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obligatorio</a:t>
            </a:r>
            <a:r>
              <a:rPr lang="en-US" sz="2000" dirty="0"/>
              <a:t>).</a:t>
            </a:r>
            <a:endParaRPr sz="2000" dirty="0"/>
          </a:p>
        </p:txBody>
      </p:sp>
      <p:sp>
        <p:nvSpPr>
          <p:cNvPr id="5" name="Tex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200" dirty="0" err="1" smtClean="0"/>
              <a:t>En</a:t>
            </a:r>
            <a:r>
              <a:rPr lang="en-US" sz="2200" dirty="0" smtClean="0"/>
              <a:t> </a:t>
            </a:r>
            <a:r>
              <a:rPr lang="en-US" sz="2200" dirty="0"/>
              <a:t>las solicitudes </a:t>
            </a:r>
            <a:r>
              <a:rPr lang="en-US" sz="2200" dirty="0" err="1"/>
              <a:t>suelen</a:t>
            </a:r>
            <a:r>
              <a:rPr lang="en-US" sz="2200" dirty="0"/>
              <a:t> </a:t>
            </a:r>
            <a:r>
              <a:rPr lang="en-US" sz="2200" dirty="0" err="1"/>
              <a:t>incluirse</a:t>
            </a:r>
            <a:r>
              <a:rPr lang="en-US" sz="2200" dirty="0"/>
              <a:t> </a:t>
            </a:r>
            <a:r>
              <a:rPr lang="en-US" sz="2200" dirty="0" err="1"/>
              <a:t>los</a:t>
            </a:r>
            <a:r>
              <a:rPr lang="en-US" sz="2200" dirty="0"/>
              <a:t> </a:t>
            </a:r>
            <a:r>
              <a:rPr lang="en-US" sz="2200" dirty="0" err="1"/>
              <a:t>siguientes</a:t>
            </a:r>
            <a:r>
              <a:rPr lang="en-US" sz="2200" dirty="0"/>
              <a:t>: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n-US" sz="1900" dirty="0"/>
              <a:t>User-Agent: </a:t>
            </a:r>
            <a:r>
              <a:rPr lang="en-US" sz="1900" dirty="0" smtClean="0"/>
              <a:t>(software </a:t>
            </a:r>
            <a:r>
              <a:rPr lang="en-US" sz="1900" dirty="0"/>
              <a:t>del </a:t>
            </a:r>
            <a:r>
              <a:rPr lang="en-US" sz="1900" dirty="0" err="1"/>
              <a:t>cliente</a:t>
            </a:r>
            <a:r>
              <a:rPr lang="en-US" sz="1900" dirty="0"/>
              <a:t> y la </a:t>
            </a:r>
            <a:r>
              <a:rPr lang="en-US" sz="1900" dirty="0" err="1"/>
              <a:t>versión</a:t>
            </a:r>
            <a:r>
              <a:rPr lang="en-US" sz="1900" dirty="0"/>
              <a:t>).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n-US" sz="1900" dirty="0"/>
              <a:t>From: </a:t>
            </a:r>
            <a:r>
              <a:rPr lang="en-US" sz="1900" dirty="0" smtClean="0"/>
              <a:t>(e-mail </a:t>
            </a:r>
            <a:r>
              <a:rPr lang="en-US" sz="1900" dirty="0"/>
              <a:t>de </a:t>
            </a:r>
            <a:r>
              <a:rPr lang="en-US" sz="1900" dirty="0" err="1"/>
              <a:t>quien</a:t>
            </a:r>
            <a:r>
              <a:rPr lang="en-US" sz="1900" dirty="0"/>
              <a:t> </a:t>
            </a:r>
            <a:r>
              <a:rPr lang="en-US" sz="1900" dirty="0" err="1"/>
              <a:t>envía</a:t>
            </a:r>
            <a:r>
              <a:rPr lang="en-US" sz="1900" dirty="0"/>
              <a:t> la </a:t>
            </a:r>
            <a:r>
              <a:rPr lang="en-US" sz="1900" dirty="0" err="1"/>
              <a:t>solicitud</a:t>
            </a:r>
            <a:r>
              <a:rPr lang="en-US" sz="1900" dirty="0"/>
              <a:t>).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endParaRPr lang="en-US" sz="2200" dirty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200" dirty="0" err="1"/>
              <a:t>En</a:t>
            </a:r>
            <a:r>
              <a:rPr lang="en-US" sz="2200" dirty="0"/>
              <a:t> las </a:t>
            </a:r>
            <a:r>
              <a:rPr lang="en-US" sz="2200" dirty="0" err="1"/>
              <a:t>respuestas</a:t>
            </a:r>
            <a:r>
              <a:rPr lang="en-US" sz="2200" dirty="0"/>
              <a:t> </a:t>
            </a:r>
            <a:r>
              <a:rPr lang="en-US" sz="2200" dirty="0" err="1"/>
              <a:t>algunos</a:t>
            </a:r>
            <a:r>
              <a:rPr lang="en-US" sz="2200" dirty="0"/>
              <a:t> </a:t>
            </a:r>
            <a:r>
              <a:rPr lang="en-US" sz="2200" dirty="0" err="1"/>
              <a:t>encabezados</a:t>
            </a:r>
            <a:r>
              <a:rPr lang="en-US" sz="2200" dirty="0"/>
              <a:t> </a:t>
            </a:r>
            <a:r>
              <a:rPr lang="en-US" sz="2200" dirty="0" err="1"/>
              <a:t>comunes</a:t>
            </a:r>
            <a:r>
              <a:rPr lang="en-US" sz="2200" dirty="0"/>
              <a:t> son: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n-US" sz="1900" dirty="0"/>
              <a:t>Server: (</a:t>
            </a:r>
            <a:r>
              <a:rPr lang="en-US" sz="1900" dirty="0" err="1"/>
              <a:t>análogo</a:t>
            </a:r>
            <a:r>
              <a:rPr lang="en-US" sz="1900" dirty="0"/>
              <a:t> a User-Agent:, </a:t>
            </a:r>
            <a:r>
              <a:rPr lang="en-US" sz="1900" dirty="0" err="1"/>
              <a:t>ej</a:t>
            </a:r>
            <a:r>
              <a:rPr lang="en-US" sz="1900" dirty="0"/>
              <a:t>. Server: Apache/1.3.14).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n-US" sz="1900" dirty="0"/>
              <a:t>Last-Modified: (</a:t>
            </a:r>
            <a:r>
              <a:rPr lang="en-US" sz="1900" dirty="0" err="1"/>
              <a:t>fecha</a:t>
            </a:r>
            <a:r>
              <a:rPr lang="en-US" sz="1900" dirty="0"/>
              <a:t> de </a:t>
            </a:r>
            <a:r>
              <a:rPr lang="en-US" sz="1900" dirty="0" err="1"/>
              <a:t>última</a:t>
            </a:r>
            <a:r>
              <a:rPr lang="en-US" sz="1900" dirty="0"/>
              <a:t> </a:t>
            </a:r>
            <a:r>
              <a:rPr lang="en-US" sz="1900" dirty="0" err="1"/>
              <a:t>modificación</a:t>
            </a:r>
            <a:r>
              <a:rPr lang="en-US" sz="1900" dirty="0"/>
              <a:t> del </a:t>
            </a:r>
            <a:r>
              <a:rPr lang="en-US" sz="1900" dirty="0" err="1"/>
              <a:t>recurso</a:t>
            </a:r>
            <a:r>
              <a:rPr lang="en-US" sz="1900" dirty="0"/>
              <a:t>, se </a:t>
            </a:r>
            <a:r>
              <a:rPr lang="en-US" sz="1900" dirty="0" err="1"/>
              <a:t>utiliza</a:t>
            </a:r>
            <a:r>
              <a:rPr lang="en-US" sz="1900" dirty="0"/>
              <a:t> para </a:t>
            </a:r>
            <a:r>
              <a:rPr lang="en-US" sz="1900" dirty="0" err="1"/>
              <a:t>mantener</a:t>
            </a:r>
            <a:r>
              <a:rPr lang="en-US" sz="1900" dirty="0"/>
              <a:t> </a:t>
            </a:r>
            <a:r>
              <a:rPr lang="en-US" sz="1900" dirty="0" err="1"/>
              <a:t>actualizados</a:t>
            </a:r>
            <a:r>
              <a:rPr lang="en-US" sz="1900" dirty="0"/>
              <a:t> </a:t>
            </a:r>
            <a:r>
              <a:rPr lang="en-US" sz="1900" dirty="0" err="1"/>
              <a:t>los</a:t>
            </a:r>
            <a:r>
              <a:rPr lang="en-US" sz="1900" dirty="0"/>
              <a:t> </a:t>
            </a:r>
            <a:r>
              <a:rPr lang="en-US" sz="1900" dirty="0" err="1"/>
              <a:t>cachés</a:t>
            </a:r>
            <a:r>
              <a:rPr lang="en-US" sz="1900" dirty="0"/>
              <a:t>, </a:t>
            </a:r>
            <a:r>
              <a:rPr lang="en-US" sz="1900" dirty="0" err="1"/>
              <a:t>ej</a:t>
            </a:r>
            <a:r>
              <a:rPr lang="en-US" sz="1900" dirty="0"/>
              <a:t>. Last-Modified: Fri, 31 Jan 2000 12:12:12 GMT)</a:t>
            </a:r>
          </a:p>
        </p:txBody>
      </p:sp>
    </p:spTree>
    <p:extLst>
      <p:ext uri="{BB962C8B-B14F-4D97-AF65-F5344CB8AC3E}">
        <p14:creationId xmlns:p14="http://schemas.microsoft.com/office/powerpoint/2010/main" val="61289139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dirty="0"/>
              <a:t>Cuerpo del mensaje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es-ES" sz="2250" dirty="0" smtClean="0"/>
              <a:t>U</a:t>
            </a:r>
            <a:r>
              <a:rPr sz="2250" dirty="0" smtClean="0"/>
              <a:t>n mensaje HTTP puede contener </a:t>
            </a:r>
            <a:r>
              <a:rPr sz="2250" b="1" dirty="0"/>
              <a:t>un</a:t>
            </a:r>
            <a:r>
              <a:rPr sz="2250" dirty="0"/>
              <a:t> cuerpo (body).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250" dirty="0" err="1"/>
              <a:t>En</a:t>
            </a:r>
            <a:r>
              <a:rPr lang="en-US" sz="2250" dirty="0"/>
              <a:t> las solicitudes: </a:t>
            </a:r>
            <a:r>
              <a:rPr lang="en-US" sz="2250" b="1" dirty="0" err="1"/>
              <a:t>Subir</a:t>
            </a:r>
            <a:r>
              <a:rPr lang="en-US" sz="2250" b="1" dirty="0"/>
              <a:t> </a:t>
            </a:r>
            <a:r>
              <a:rPr lang="en-US" sz="2250" b="1" dirty="0" err="1"/>
              <a:t>datos</a:t>
            </a:r>
            <a:r>
              <a:rPr lang="en-US" sz="2250" dirty="0"/>
              <a:t> que </a:t>
            </a:r>
            <a:r>
              <a:rPr lang="en-US" sz="2250" dirty="0" err="1"/>
              <a:t>ingresó</a:t>
            </a:r>
            <a:r>
              <a:rPr lang="en-US" sz="2250" dirty="0"/>
              <a:t> el </a:t>
            </a:r>
            <a:r>
              <a:rPr lang="en-US" sz="2250" dirty="0" err="1"/>
              <a:t>usuario</a:t>
            </a:r>
            <a:r>
              <a:rPr lang="en-US" sz="2250" dirty="0"/>
              <a:t> o para </a:t>
            </a:r>
            <a:r>
              <a:rPr lang="en-US" sz="2250" dirty="0" err="1"/>
              <a:t>transferir</a:t>
            </a:r>
            <a:r>
              <a:rPr lang="en-US" sz="2250" dirty="0"/>
              <a:t> </a:t>
            </a:r>
            <a:r>
              <a:rPr lang="en-US" sz="2250" dirty="0" err="1"/>
              <a:t>archivos</a:t>
            </a:r>
            <a:r>
              <a:rPr lang="en-US" sz="2250" dirty="0"/>
              <a:t> </a:t>
            </a:r>
            <a:r>
              <a:rPr lang="en-US" sz="2250" dirty="0" err="1"/>
              <a:t>hacia</a:t>
            </a:r>
            <a:r>
              <a:rPr lang="en-US" sz="2250" dirty="0"/>
              <a:t> el </a:t>
            </a:r>
            <a:r>
              <a:rPr lang="en-US" sz="2250" dirty="0" err="1"/>
              <a:t>servidor</a:t>
            </a:r>
            <a:r>
              <a:rPr lang="en-US" sz="2250" dirty="0" smtClean="0"/>
              <a:t>.</a:t>
            </a:r>
            <a:endParaRPr sz="2250" dirty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s-ES" sz="2250" dirty="0" smtClean="0"/>
              <a:t>En la respuesta: S</a:t>
            </a:r>
            <a:r>
              <a:rPr sz="2250" dirty="0" smtClean="0"/>
              <a:t>e </a:t>
            </a:r>
            <a:r>
              <a:rPr sz="2250" dirty="0"/>
              <a:t>envía el </a:t>
            </a:r>
            <a:r>
              <a:rPr sz="2250" b="1" dirty="0"/>
              <a:t>recurso solicitado</a:t>
            </a:r>
            <a:r>
              <a:rPr sz="2250" dirty="0"/>
              <a:t>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250" dirty="0" smtClean="0"/>
              <a:t>Las </a:t>
            </a:r>
            <a:r>
              <a:rPr sz="2250" dirty="0"/>
              <a:t>líneas de encabezado más comunes que definen el cuerpo son: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828" dirty="0"/>
              <a:t>Content-</a:t>
            </a:r>
            <a:r>
              <a:rPr sz="1828" dirty="0" err="1"/>
              <a:t>Type</a:t>
            </a:r>
            <a:r>
              <a:rPr sz="1828" dirty="0"/>
              <a:t>: (Da el tipo MIME de los datos del cuerpo, ejemplo: </a:t>
            </a:r>
            <a:r>
              <a:rPr sz="1828" dirty="0" err="1"/>
              <a:t>text</a:t>
            </a:r>
            <a:r>
              <a:rPr sz="1828" dirty="0"/>
              <a:t>/</a:t>
            </a:r>
            <a:r>
              <a:rPr sz="1828" dirty="0" err="1"/>
              <a:t>html</a:t>
            </a:r>
            <a:r>
              <a:rPr sz="1828" dirty="0"/>
              <a:t> </a:t>
            </a:r>
            <a:r>
              <a:rPr sz="1828" dirty="0" err="1"/>
              <a:t>image</a:t>
            </a:r>
            <a:r>
              <a:rPr sz="1828" dirty="0"/>
              <a:t>/</a:t>
            </a:r>
            <a:r>
              <a:rPr sz="1828" dirty="0" err="1"/>
              <a:t>gif</a:t>
            </a:r>
            <a:r>
              <a:rPr sz="1828" dirty="0"/>
              <a:t>).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sz="1828" dirty="0"/>
              <a:t>Content-</a:t>
            </a:r>
            <a:r>
              <a:rPr sz="1828" dirty="0" err="1"/>
              <a:t>Lenght</a:t>
            </a:r>
            <a:r>
              <a:rPr sz="1828" dirty="0"/>
              <a:t>: (Especifica el número de bytes en el cuerpo).</a:t>
            </a:r>
          </a:p>
        </p:txBody>
      </p:sp>
    </p:spTree>
    <p:extLst>
      <p:ext uri="{BB962C8B-B14F-4D97-AF65-F5344CB8AC3E}">
        <p14:creationId xmlns:p14="http://schemas.microsoft.com/office/powerpoint/2010/main" val="91767912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1.1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68851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5455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dirty="0"/>
              <a:t>HTTP 1.1: </a:t>
            </a:r>
            <a:r>
              <a:rPr lang="es-ES" dirty="0" err="1" smtClean="0"/>
              <a:t>Keep-alive</a:t>
            </a:r>
            <a:endParaRPr dirty="0"/>
          </a:p>
        </p:txBody>
      </p:sp>
      <p:sp>
        <p:nvSpPr>
          <p:cNvPr id="6" name="5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es-ES" sz="2531" dirty="0"/>
              <a:t>C</a:t>
            </a:r>
            <a:r>
              <a:rPr sz="2531" dirty="0" smtClean="0"/>
              <a:t>onexiones persistentes </a:t>
            </a:r>
            <a:r>
              <a:rPr sz="2531" dirty="0"/>
              <a:t>por </a:t>
            </a:r>
            <a:r>
              <a:rPr sz="2531" dirty="0" smtClean="0"/>
              <a:t>defecto</a:t>
            </a:r>
            <a:endParaRPr lang="es-ES" sz="2531" dirty="0" smtClean="0"/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s-ES" sz="2131" dirty="0" smtClean="0"/>
              <a:t>L</a:t>
            </a:r>
            <a:r>
              <a:rPr sz="2131" dirty="0" smtClean="0"/>
              <a:t>uego </a:t>
            </a:r>
            <a:r>
              <a:rPr sz="2131" dirty="0"/>
              <a:t>de una transacción el servidor </a:t>
            </a:r>
            <a:r>
              <a:rPr sz="2131" b="1" dirty="0"/>
              <a:t>no cierra la conexión</a:t>
            </a:r>
            <a:r>
              <a:rPr sz="2131" dirty="0"/>
              <a:t> sino que espera otra solicitud.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endParaRPr sz="2531" dirty="0"/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sz="2531" dirty="0"/>
              <a:t>El </a:t>
            </a:r>
            <a:r>
              <a:rPr sz="2531" dirty="0" smtClean="0"/>
              <a:t>cliente</a:t>
            </a:r>
            <a:r>
              <a:rPr lang="es-ES" sz="2531" dirty="0" smtClean="0"/>
              <a:t>/servidor</a:t>
            </a:r>
            <a:r>
              <a:rPr sz="2531" dirty="0" smtClean="0"/>
              <a:t> </a:t>
            </a:r>
            <a:r>
              <a:rPr sz="2531" dirty="0"/>
              <a:t>puede incluir el encabezado “Connection: </a:t>
            </a:r>
            <a:r>
              <a:rPr sz="2531" dirty="0" smtClean="0"/>
              <a:t>close”</a:t>
            </a:r>
            <a:r>
              <a:rPr lang="es-ES" sz="2531" dirty="0" smtClean="0"/>
              <a:t> para </a:t>
            </a:r>
            <a:r>
              <a:rPr sz="2531" dirty="0" smtClean="0"/>
              <a:t>cerrar </a:t>
            </a:r>
            <a:r>
              <a:rPr sz="2531" dirty="0"/>
              <a:t>la conexión.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909638"/>
            <a:ext cx="6004128" cy="37425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9602" y="4652211"/>
            <a:ext cx="1824198" cy="140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3548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1.1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673" y="1967831"/>
            <a:ext cx="8003673" cy="428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89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893" y="190960"/>
            <a:ext cx="7067723" cy="6160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Vertical Title 4"/>
          <p:cNvSpPr>
            <a:spLocks noGrp="1"/>
          </p:cNvSpPr>
          <p:nvPr>
            <p:ph type="title" orient="vert"/>
          </p:nvPr>
        </p:nvSpPr>
        <p:spPr>
          <a:xfrm rot="16200000">
            <a:off x="9373686" y="-1199064"/>
            <a:ext cx="1428290" cy="420833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HTTP 1.1: Chunked Transfer-Encoding</a:t>
            </a:r>
          </a:p>
        </p:txBody>
      </p:sp>
    </p:spTree>
    <p:extLst>
      <p:ext uri="{BB962C8B-B14F-4D97-AF65-F5344CB8AC3E}">
        <p14:creationId xmlns:p14="http://schemas.microsoft.com/office/powerpoint/2010/main" val="858556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1400"/>
            <a:ext cx="12192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8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Estándares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4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Estándares</a:t>
            </a:r>
            <a:r>
              <a:rPr lang="en-US" dirty="0" smtClean="0"/>
              <a:t> Web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904606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84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20" y="-1"/>
            <a:ext cx="11855116" cy="690545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rot="20690513">
            <a:off x="112170" y="2917071"/>
            <a:ext cx="4636419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¡+110 tecnologías </a:t>
            </a:r>
            <a:br>
              <a:rPr lang="es-ES" sz="54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</a:br>
            <a:r>
              <a:rPr lang="es-ES" sz="54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desde 1996!</a:t>
            </a:r>
            <a:endParaRPr lang="es-ES" sz="5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6715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Datos Generales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s-EC" dirty="0"/>
              <a:t>Este curso provee a los estudiantes el conocimiento y la experiencia práctica para </a:t>
            </a:r>
            <a:r>
              <a:rPr lang="es-EC" b="1" dirty="0"/>
              <a:t>diseñar e implementar aplicaciones web </a:t>
            </a:r>
            <a:r>
              <a:rPr lang="es-EC" dirty="0"/>
              <a:t>cumpliendo con los </a:t>
            </a:r>
            <a:r>
              <a:rPr lang="es-EC" b="1" dirty="0"/>
              <a:t>estándares actuales</a:t>
            </a:r>
            <a:r>
              <a:rPr lang="es-EC" dirty="0"/>
              <a:t> y las </a:t>
            </a:r>
            <a:r>
              <a:rPr lang="es-EC" b="1" dirty="0"/>
              <a:t>buenas prácticas de programación</a:t>
            </a:r>
            <a:r>
              <a:rPr lang="es-EC" dirty="0"/>
              <a:t> que faciliten su mantenibilidad, escalabilidad y adaptabilidad. </a:t>
            </a:r>
            <a:endParaRPr lang="es-EC" dirty="0" smtClean="0"/>
          </a:p>
          <a:p>
            <a:pPr marL="0" indent="0">
              <a:buNone/>
            </a:pPr>
            <a:endParaRPr lang="es-EC" dirty="0"/>
          </a:p>
          <a:p>
            <a:pPr marL="0" indent="0">
              <a:buNone/>
            </a:pPr>
            <a:r>
              <a:rPr lang="es-EC" dirty="0" smtClean="0"/>
              <a:t>Se </a:t>
            </a:r>
            <a:r>
              <a:rPr lang="es-EC" dirty="0"/>
              <a:t>modelan aplicaciones que realizan requerimientos </a:t>
            </a:r>
            <a:r>
              <a:rPr lang="es-EC" b="1" dirty="0"/>
              <a:t>web asincrónicos</a:t>
            </a:r>
            <a:r>
              <a:rPr lang="es-EC" dirty="0"/>
              <a:t> entre el cliente y el servidor para mejorar la experiencia de usuario. </a:t>
            </a:r>
            <a:endParaRPr lang="es-EC" dirty="0" smtClean="0"/>
          </a:p>
          <a:p>
            <a:pPr marL="0" indent="0">
              <a:buNone/>
            </a:pPr>
            <a:endParaRPr lang="es-EC" dirty="0"/>
          </a:p>
          <a:p>
            <a:pPr marL="0" indent="0">
              <a:buNone/>
            </a:pPr>
            <a:r>
              <a:rPr lang="es-EC" dirty="0" smtClean="0"/>
              <a:t>Además</a:t>
            </a:r>
            <a:r>
              <a:rPr lang="es-EC" dirty="0"/>
              <a:t>, se utiliza el </a:t>
            </a:r>
            <a:r>
              <a:rPr lang="es-EC" b="1" dirty="0"/>
              <a:t>patrón de diseño de arquitectura modelo-vista-controlador</a:t>
            </a:r>
            <a:r>
              <a:rPr lang="es-EC" dirty="0"/>
              <a:t> en la programación en el servidor para </a:t>
            </a:r>
            <a:r>
              <a:rPr lang="es-EC" b="1" dirty="0"/>
              <a:t>separar la lógica del negocio de la interfaz de usuario</a:t>
            </a:r>
            <a:r>
              <a:rPr lang="es-EC" dirty="0"/>
              <a:t>, permitiendo un fácil mantenimiento de la aplicaciones desarrolladas. </a:t>
            </a:r>
            <a:endParaRPr lang="es-EC" dirty="0" smtClean="0"/>
          </a:p>
          <a:p>
            <a:pPr marL="0" indent="0">
              <a:buNone/>
            </a:pPr>
            <a:endParaRPr lang="es-EC" dirty="0"/>
          </a:p>
          <a:p>
            <a:pPr marL="0" indent="0">
              <a:buNone/>
            </a:pPr>
            <a:r>
              <a:rPr lang="es-EC" dirty="0" smtClean="0"/>
              <a:t>Finalmente</a:t>
            </a:r>
            <a:r>
              <a:rPr lang="es-EC" dirty="0"/>
              <a:t>, en el curso se manejan </a:t>
            </a:r>
            <a:r>
              <a:rPr lang="es-EC" b="1" dirty="0"/>
              <a:t>conceptos independientes de la plataforma web</a:t>
            </a:r>
            <a:r>
              <a:rPr lang="es-EC" dirty="0"/>
              <a:t> utilizada, por lo que facilita el aprendizaje autónomo de nuevas tecnologías y entornos de trabajo.</a:t>
            </a:r>
          </a:p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25872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088" y="91133"/>
            <a:ext cx="10287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826471">
            <a:off x="9250628" y="5295889"/>
            <a:ext cx="3108657" cy="1046581"/>
          </a:xfrm>
          <a:prstGeom prst="rect">
            <a:avLst/>
          </a:prstGeo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4611" y="209177"/>
            <a:ext cx="1767541" cy="176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81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926935673"/>
              </p:ext>
            </p:extLst>
          </p:nvPr>
        </p:nvGraphicFramePr>
        <p:xfrm>
          <a:off x="3225800" y="52170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Importancia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3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¿Con </a:t>
            </a:r>
            <a:r>
              <a:rPr lang="en-US" dirty="0" err="1" smtClean="0"/>
              <a:t>qué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2140744"/>
            <a:ext cx="4356100" cy="3721100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487672" indent="-487672">
              <a:defRPr/>
            </a:pPr>
            <a:r>
              <a:rPr lang="en-US" dirty="0" err="1"/>
              <a:t>Código</a:t>
            </a:r>
            <a:r>
              <a:rPr lang="en-US" dirty="0"/>
              <a:t> HTML5 </a:t>
            </a:r>
            <a:r>
              <a:rPr lang="en-US" dirty="0" err="1"/>
              <a:t>válido</a:t>
            </a:r>
            <a:endParaRPr lang="en-US" dirty="0"/>
          </a:p>
          <a:p>
            <a:pPr marL="487672" indent="-487672">
              <a:defRPr/>
            </a:pPr>
            <a:r>
              <a:rPr lang="en-US" dirty="0" err="1"/>
              <a:t>Uso</a:t>
            </a:r>
            <a:r>
              <a:rPr lang="en-US" dirty="0"/>
              <a:t> de CSS para </a:t>
            </a:r>
            <a:r>
              <a:rPr lang="en-US" dirty="0" err="1"/>
              <a:t>manejo</a:t>
            </a:r>
            <a:r>
              <a:rPr lang="en-US" dirty="0"/>
              <a:t> de layout</a:t>
            </a:r>
          </a:p>
          <a:p>
            <a:pPr marL="487672" indent="-487672">
              <a:defRPr/>
            </a:pPr>
            <a:r>
              <a:rPr lang="en-US" dirty="0" err="1"/>
              <a:t>Uso</a:t>
            </a:r>
            <a:r>
              <a:rPr lang="en-US" dirty="0"/>
              <a:t> de tags HTML de forma </a:t>
            </a:r>
            <a:r>
              <a:rPr lang="en-US" dirty="0" err="1" smtClean="0"/>
              <a:t>correcta</a:t>
            </a:r>
            <a:r>
              <a:rPr lang="en-US" dirty="0" smtClean="0"/>
              <a:t>: Markup </a:t>
            </a:r>
            <a:r>
              <a:rPr lang="en-US" dirty="0" err="1"/>
              <a:t>semántico</a:t>
            </a:r>
            <a:r>
              <a:rPr lang="en-US" dirty="0" smtClean="0"/>
              <a:t>.</a:t>
            </a:r>
          </a:p>
          <a:p>
            <a:pPr marL="487672" indent="-487672">
              <a:defRPr/>
            </a:pPr>
            <a:r>
              <a:rPr lang="en-US" dirty="0" smtClean="0"/>
              <a:t>Scripting: </a:t>
            </a:r>
            <a:r>
              <a:rPr lang="en-US" dirty="0" err="1" smtClean="0"/>
              <a:t>Javascript</a:t>
            </a:r>
            <a:endParaRPr lang="en-US" dirty="0" smtClean="0"/>
          </a:p>
          <a:p>
            <a:pPr marL="487672" indent="-487672">
              <a:defRPr/>
            </a:pPr>
            <a:endParaRPr lang="en-US" dirty="0" smtClean="0"/>
          </a:p>
          <a:p>
            <a:pPr marL="487672" indent="-487672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45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97" y="440395"/>
            <a:ext cx="11089232" cy="578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792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n-US" dirty="0" err="1" smtClean="0"/>
              <a:t>iniciativas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ECMA</a:t>
            </a:r>
          </a:p>
          <a:p>
            <a:r>
              <a:rPr lang="en-US" dirty="0" smtClean="0"/>
              <a:t>IETF</a:t>
            </a:r>
          </a:p>
          <a:p>
            <a:r>
              <a:rPr lang="en-US" dirty="0" smtClean="0"/>
              <a:t>The Web </a:t>
            </a:r>
            <a:r>
              <a:rPr lang="en-US" dirty="0" err="1" smtClean="0"/>
              <a:t>Standar</a:t>
            </a:r>
            <a:r>
              <a:rPr lang="en-US" dirty="0" smtClean="0"/>
              <a:t> Project (WASP)</a:t>
            </a:r>
          </a:p>
          <a:p>
            <a:pPr lvl="1"/>
            <a:r>
              <a:rPr lang="en-US" dirty="0" smtClean="0"/>
              <a:t>A List Apart</a:t>
            </a:r>
          </a:p>
          <a:p>
            <a:pPr lvl="1"/>
            <a:r>
              <a:rPr lang="en-US" dirty="0" smtClean="0"/>
              <a:t>HTML5 doctor</a:t>
            </a:r>
          </a:p>
          <a:p>
            <a:pPr lvl="1"/>
            <a:r>
              <a:rPr lang="en-US" dirty="0" smtClean="0"/>
              <a:t>W3C community groups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3036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smtClean="0"/>
              <a:t> Web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7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455832" y="6581001"/>
            <a:ext cx="47361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http://</a:t>
            </a:r>
            <a:r>
              <a:rPr lang="en-US" sz="1200" dirty="0" err="1">
                <a:solidFill>
                  <a:schemeClr val="bg1"/>
                </a:solidFill>
              </a:rPr>
              <a:t>www.urenio.org</a:t>
            </a:r>
            <a:r>
              <a:rPr lang="en-US" sz="1200" dirty="0">
                <a:solidFill>
                  <a:schemeClr val="bg1"/>
                </a:solidFill>
              </a:rPr>
              <a:t>/</a:t>
            </a:r>
            <a:r>
              <a:rPr lang="en-US" sz="1200" dirty="0" err="1">
                <a:solidFill>
                  <a:schemeClr val="bg1"/>
                </a:solidFill>
              </a:rPr>
              <a:t>wp</a:t>
            </a:r>
            <a:r>
              <a:rPr lang="en-US" sz="1200" dirty="0">
                <a:solidFill>
                  <a:schemeClr val="bg1"/>
                </a:solidFill>
              </a:rPr>
              <a:t>-content/uploads/2011/11/Semantic-</a:t>
            </a:r>
            <a:r>
              <a:rPr lang="en-US" sz="1200" dirty="0" err="1">
                <a:solidFill>
                  <a:schemeClr val="bg1"/>
                </a:solidFill>
              </a:rPr>
              <a:t>Web.jpg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Evolución</a:t>
            </a:r>
            <a:r>
              <a:rPr lang="en-US" dirty="0" smtClean="0"/>
              <a:t> de la Web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801" y="1524000"/>
            <a:ext cx="7085430" cy="479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8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1.0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1521493"/>
          </a:xfrm>
        </p:spPr>
        <p:txBody>
          <a:bodyPr/>
          <a:lstStyle/>
          <a:p>
            <a:r>
              <a:rPr lang="es-EC" sz="2400" dirty="0"/>
              <a:t>Entorno estático, con páginas en HTML</a:t>
            </a:r>
          </a:p>
          <a:p>
            <a:pPr lvl="1"/>
            <a:r>
              <a:rPr lang="es-EC" sz="2000" dirty="0"/>
              <a:t>Pocas actualizaciones</a:t>
            </a:r>
          </a:p>
          <a:p>
            <a:pPr lvl="1"/>
            <a:r>
              <a:rPr lang="es-EC" sz="2000" dirty="0"/>
              <a:t>Ninguna interacción con el usuario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814387" y="4017043"/>
            <a:ext cx="5183188" cy="823912"/>
          </a:xfrm>
        </p:spPr>
        <p:txBody>
          <a:bodyPr/>
          <a:lstStyle/>
          <a:p>
            <a:r>
              <a:rPr lang="en-US" dirty="0" smtClean="0"/>
              <a:t>2.0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814387" y="4840955"/>
            <a:ext cx="5183188" cy="1794209"/>
          </a:xfrm>
        </p:spPr>
        <p:txBody>
          <a:bodyPr/>
          <a:lstStyle/>
          <a:p>
            <a:r>
              <a:rPr lang="es-EC" sz="2000" dirty="0"/>
              <a:t>Aplicaciones web que facilitan el compartir información</a:t>
            </a:r>
          </a:p>
          <a:p>
            <a:pPr lvl="1"/>
            <a:r>
              <a:rPr lang="es-EC" sz="1800" dirty="0"/>
              <a:t>Interoperabilidad entre aplicaciones</a:t>
            </a:r>
          </a:p>
          <a:p>
            <a:pPr lvl="1"/>
            <a:r>
              <a:rPr lang="es-EC" sz="1800" dirty="0"/>
              <a:t>Diseño centrado en el usuario</a:t>
            </a:r>
          </a:p>
          <a:p>
            <a:pPr lvl="1"/>
            <a:r>
              <a:rPr lang="es-EC" sz="1800" dirty="0"/>
              <a:t>Colaborativas</a:t>
            </a:r>
          </a:p>
          <a:p>
            <a:endParaRPr lang="en-US" dirty="0"/>
          </a:p>
        </p:txBody>
      </p:sp>
      <p:pic>
        <p:nvPicPr>
          <p:cNvPr id="10" name="Picture 2" descr="http://www.eduteka.org/imgbd/22/web20/web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607" y="907466"/>
            <a:ext cx="5288256" cy="531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697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366114875"/>
              </p:ext>
            </p:extLst>
          </p:nvPr>
        </p:nvGraphicFramePr>
        <p:xfrm>
          <a:off x="-461860" y="73389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4" descr="http://t3.gstatic.com/images?q=tbn:ANd9GcRXc7VdLlTIAvlTqQgf3gS_AH7QANCV4SHmaBDAOKMfa4ygYWPw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7" b="11197"/>
          <a:stretch/>
        </p:blipFill>
        <p:spPr bwMode="auto">
          <a:xfrm>
            <a:off x="8037602" y="1672197"/>
            <a:ext cx="1057275" cy="82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http://t2.gstatic.com/images?q=tbn:ANd9GcSz3OU8PdIlYWWlOT-i9yXDH6NViysdbUY92fiLAPaUJ_VLSq1w5w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7802" y="1704207"/>
            <a:ext cx="1482493" cy="870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http://t0.gstatic.com/images?q=tbn:ANd9GcSbBAaU84xlIhn2qAt_lJloJZVfydnaLaojTywqDFQlVEnXM-Q-bw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4877" y="1672197"/>
            <a:ext cx="922600" cy="90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t2.gstatic.com/images?q=tbn:ANd9GcQZQsaA_cqZfL41wx_emUEJDFQ_5kST8XeaIrTC1j91BrD7ofvl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7602" y="3443227"/>
            <a:ext cx="272415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153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Mashups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C" sz="2000" dirty="0"/>
              <a:t>Es una aplicación web que utiliza recursos de mas de una fuente para crear un servicio completo.</a:t>
            </a:r>
          </a:p>
          <a:p>
            <a:pPr lvl="1"/>
            <a:r>
              <a:rPr lang="es-EC" sz="1800" dirty="0"/>
              <a:t>Combinación de servicios</a:t>
            </a:r>
          </a:p>
          <a:p>
            <a:r>
              <a:rPr lang="es-EC" sz="2000" dirty="0"/>
              <a:t>Uno de los pilares de la Web 2.0</a:t>
            </a:r>
          </a:p>
          <a:p>
            <a:r>
              <a:rPr lang="es-EC" sz="2000" dirty="0"/>
              <a:t>Empresas que apuestan por los mashups</a:t>
            </a:r>
          </a:p>
          <a:p>
            <a:pPr lvl="1"/>
            <a:r>
              <a:rPr lang="es-EC" sz="1800" dirty="0"/>
              <a:t>Google </a:t>
            </a:r>
          </a:p>
          <a:p>
            <a:pPr lvl="2"/>
            <a:r>
              <a:rPr lang="es-EC" sz="1600" dirty="0"/>
              <a:t>API Google Maps</a:t>
            </a:r>
          </a:p>
          <a:p>
            <a:pPr lvl="1"/>
            <a:r>
              <a:rPr lang="es-EC" sz="1800" dirty="0"/>
              <a:t>eBay, Microsoft con Windows Live, Yahoo!, Youtube, Flickr o </a:t>
            </a:r>
            <a:r>
              <a:rPr lang="es-EC" sz="1800" dirty="0" smtClean="0"/>
              <a:t>Amazon.com</a:t>
            </a:r>
          </a:p>
          <a:p>
            <a:r>
              <a:rPr lang="es-EC" sz="2000" dirty="0" smtClean="0"/>
              <a:t>En tres capas:</a:t>
            </a:r>
          </a:p>
          <a:p>
            <a:pPr lvl="1"/>
            <a:r>
              <a:rPr lang="es-EC" sz="1600" b="1" dirty="0" smtClean="0"/>
              <a:t>Presentación:</a:t>
            </a:r>
            <a:r>
              <a:rPr lang="es-EC" sz="1600" dirty="0" smtClean="0"/>
              <a:t> </a:t>
            </a:r>
            <a:r>
              <a:rPr lang="es-EC" sz="1600" dirty="0"/>
              <a:t> HTML/XHTML/HTML5, CSS, </a:t>
            </a:r>
            <a:r>
              <a:rPr lang="es-EC" sz="1600" dirty="0" smtClean="0"/>
              <a:t>Javascript, AJAX</a:t>
            </a:r>
          </a:p>
          <a:p>
            <a:pPr lvl="1"/>
            <a:r>
              <a:rPr lang="es-EC" sz="1600" b="1" dirty="0" smtClean="0"/>
              <a:t>Web Services:</a:t>
            </a:r>
            <a:r>
              <a:rPr lang="es-EC" sz="1600" dirty="0" smtClean="0"/>
              <a:t> API de XMLHTTPRequest</a:t>
            </a:r>
            <a:r>
              <a:rPr lang="es-EC" sz="1600" dirty="0"/>
              <a:t>, XML-RPC, JSON-RPC, SOAP, REST.</a:t>
            </a:r>
            <a:endParaRPr lang="es-EC" sz="1600" dirty="0" smtClean="0"/>
          </a:p>
          <a:p>
            <a:pPr lvl="1"/>
            <a:r>
              <a:rPr lang="es-EC" sz="1600" b="1" dirty="0" smtClean="0"/>
              <a:t>Datos:</a:t>
            </a:r>
            <a:r>
              <a:rPr lang="es-EC" sz="1600" dirty="0" smtClean="0"/>
              <a:t> </a:t>
            </a:r>
            <a:r>
              <a:rPr lang="es-EC" sz="1600" dirty="0"/>
              <a:t>XML, JSON, </a:t>
            </a:r>
            <a:r>
              <a:rPr lang="es-EC" sz="1600" dirty="0" smtClean="0"/>
              <a:t>KML</a:t>
            </a:r>
          </a:p>
        </p:txBody>
      </p:sp>
      <p:pic>
        <p:nvPicPr>
          <p:cNvPr id="8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6962" y="1825625"/>
            <a:ext cx="6220659" cy="380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03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Datos Generales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C" dirty="0" smtClean="0"/>
              <a:t>Resultados </a:t>
            </a:r>
            <a:r>
              <a:rPr lang="es-EC" dirty="0" smtClean="0"/>
              <a:t>de Aprendizaje</a:t>
            </a:r>
          </a:p>
          <a:p>
            <a:pPr lvl="1"/>
            <a:r>
              <a:rPr lang="es-EC" dirty="0"/>
              <a:t>Implementar aplicaciones web mediante el uso de estándares en la presentación y funcionalidad de la interfaz del cliente</a:t>
            </a:r>
            <a:r>
              <a:rPr lang="es-EC" dirty="0" smtClean="0"/>
              <a:t>.</a:t>
            </a:r>
          </a:p>
          <a:p>
            <a:pPr lvl="1"/>
            <a:r>
              <a:rPr lang="es-EC" dirty="0"/>
              <a:t>Diseñar aplicaciones web que invoquen requerimientos asincrónicos para el mejoramiento de la experiencia del usuario.</a:t>
            </a:r>
          </a:p>
          <a:p>
            <a:pPr lvl="1"/>
            <a:r>
              <a:rPr lang="es-EC" dirty="0"/>
              <a:t>Aplicar el patrón modelo-vista-controlador en el desarrollo de una aplicación web para que el proceso de mantenimiento sea rápido.</a:t>
            </a:r>
          </a:p>
          <a:p>
            <a:pPr lvl="1"/>
            <a:r>
              <a:rPr lang="es-EC" dirty="0"/>
              <a:t>Explicar el concepto de sesiones web y canales de comunicación seguros mediante el manejo de estados en el servidor para la administración de información de los usuarios en una aplicación web.</a:t>
            </a:r>
          </a:p>
          <a:p>
            <a:r>
              <a:rPr lang="es-EC" dirty="0" smtClean="0"/>
              <a:t>Objetivo Instruccional</a:t>
            </a:r>
          </a:p>
          <a:p>
            <a:pPr lvl="1"/>
            <a:r>
              <a:rPr lang="es-EC" dirty="0" smtClean="0"/>
              <a:t>Aprender a construir y desarrollar aplicaciones web de acuerdo a los estándares de desarrollo</a:t>
            </a:r>
            <a:r>
              <a:rPr lang="es-EC" dirty="0"/>
              <a:t/>
            </a:r>
            <a:br>
              <a:rPr lang="es-EC" dirty="0"/>
            </a:br>
            <a:endParaRPr lang="es-EC" dirty="0"/>
          </a:p>
          <a:p>
            <a:pPr lvl="1"/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785125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- Page </a:t>
            </a:r>
            <a:r>
              <a:rPr lang="en-US" dirty="0"/>
              <a:t>R</a:t>
            </a:r>
            <a:r>
              <a:rPr lang="en-US" dirty="0" smtClean="0"/>
              <a:t>efresh</a:t>
            </a:r>
          </a:p>
          <a:p>
            <a:pPr lvl="1"/>
            <a:r>
              <a:rPr lang="en-US" dirty="0" smtClean="0"/>
              <a:t>+ AJAX</a:t>
            </a:r>
          </a:p>
          <a:p>
            <a:pPr lvl="1"/>
            <a:r>
              <a:rPr lang="en-US" dirty="0" err="1" smtClean="0"/>
              <a:t>Renderizado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cliente</a:t>
            </a:r>
            <a:endParaRPr lang="en-US" dirty="0" smtClean="0"/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+ </a:t>
            </a:r>
            <a:r>
              <a:rPr lang="en-US" dirty="0" err="1" smtClean="0"/>
              <a:t>carga</a:t>
            </a:r>
            <a:r>
              <a:rPr lang="en-US" dirty="0" smtClean="0"/>
              <a:t> para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pPr lvl="1"/>
            <a:r>
              <a:rPr lang="en-US" dirty="0" err="1" smtClean="0"/>
              <a:t>Medidas</a:t>
            </a:r>
            <a:r>
              <a:rPr lang="en-US" dirty="0" smtClean="0"/>
              <a:t> para el SEO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78455"/>
            <a:ext cx="5079297" cy="377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05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Ingresar</a:t>
            </a:r>
            <a:r>
              <a:rPr lang="en-US" dirty="0"/>
              <a:t> al </a:t>
            </a:r>
            <a:r>
              <a:rPr lang="en-US" dirty="0" err="1"/>
              <a:t>Sidweb</a:t>
            </a:r>
            <a:r>
              <a:rPr lang="en-US" dirty="0"/>
              <a:t> y </a:t>
            </a:r>
            <a:r>
              <a:rPr lang="en-US" dirty="0" err="1"/>
              <a:t>revisar</a:t>
            </a:r>
            <a:r>
              <a:rPr lang="en-US" dirty="0"/>
              <a:t> la </a:t>
            </a:r>
            <a:r>
              <a:rPr lang="en-US" dirty="0" err="1"/>
              <a:t>sección</a:t>
            </a:r>
            <a:r>
              <a:rPr lang="en-US" dirty="0"/>
              <a:t> de </a:t>
            </a:r>
            <a:r>
              <a:rPr lang="en-US" dirty="0" err="1" smtClean="0"/>
              <a:t>Planificación</a:t>
            </a:r>
            <a:endParaRPr lang="en-US" dirty="0"/>
          </a:p>
        </p:txBody>
      </p:sp>
      <p:grpSp>
        <p:nvGrpSpPr>
          <p:cNvPr id="4" name="Grupo 5"/>
          <p:cNvGrpSpPr/>
          <p:nvPr/>
        </p:nvGrpSpPr>
        <p:grpSpPr>
          <a:xfrm>
            <a:off x="1134569" y="5236461"/>
            <a:ext cx="9922861" cy="778840"/>
            <a:chOff x="813488" y="5307713"/>
            <a:chExt cx="9922861" cy="778840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1668549" y="5311982"/>
              <a:ext cx="9067800" cy="77457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B0F0"/>
                </a:buClr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000" b="1" dirty="0"/>
                <a:t>TIP:</a:t>
              </a:r>
            </a:p>
            <a:p>
              <a:pPr marL="0" indent="0">
                <a:buFont typeface="Arial"/>
                <a:buNone/>
              </a:pPr>
              <a:r>
                <a:rPr lang="en-US" sz="2000" dirty="0" err="1"/>
                <a:t>Revisa</a:t>
              </a:r>
              <a:r>
                <a:rPr lang="en-US" sz="2000" dirty="0"/>
                <a:t> </a:t>
              </a:r>
              <a:r>
                <a:rPr lang="en-US" sz="2000" dirty="0" err="1"/>
                <a:t>periodicamante</a:t>
              </a:r>
              <a:r>
                <a:rPr lang="en-US" sz="2000" dirty="0"/>
                <a:t> el </a:t>
              </a:r>
              <a:r>
                <a:rPr lang="en-US" sz="2000" dirty="0" err="1"/>
                <a:t>Sidweb</a:t>
              </a:r>
              <a:r>
                <a:rPr lang="en-US" sz="2000" dirty="0"/>
                <a:t>, la </a:t>
              </a:r>
              <a:r>
                <a:rPr lang="en-US" sz="2000" dirty="0" err="1"/>
                <a:t>sección</a:t>
              </a:r>
              <a:r>
                <a:rPr lang="en-US" sz="2000" dirty="0"/>
                <a:t> de Plan de </a:t>
              </a:r>
              <a:r>
                <a:rPr lang="en-US" sz="2000" dirty="0" err="1"/>
                <a:t>Clase</a:t>
              </a:r>
              <a:r>
                <a:rPr lang="en-US" sz="2000" dirty="0"/>
                <a:t> y </a:t>
              </a:r>
              <a:r>
                <a:rPr lang="en-US" sz="2000" dirty="0" err="1"/>
                <a:t>Trabajos</a:t>
              </a:r>
              <a:endParaRPr lang="en-US" sz="2000" dirty="0"/>
            </a:p>
          </p:txBody>
        </p:sp>
        <p:pic>
          <p:nvPicPr>
            <p:cNvPr id="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488" y="5307713"/>
              <a:ext cx="773811" cy="773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65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Bibliografía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Jmarshall.com</a:t>
            </a:r>
            <a:r>
              <a:rPr lang="en-US" dirty="0"/>
              <a:t>. (2017). </a:t>
            </a:r>
            <a:r>
              <a:rPr lang="en-US" i="1" dirty="0"/>
              <a:t>HTTP Made Really Easy</a:t>
            </a:r>
            <a:r>
              <a:rPr lang="en-US" dirty="0"/>
              <a:t>. [online] Available at: https://</a:t>
            </a:r>
            <a:r>
              <a:rPr lang="en-US" dirty="0" err="1"/>
              <a:t>www.jmarshall.com</a:t>
            </a:r>
            <a:r>
              <a:rPr lang="en-US" dirty="0"/>
              <a:t>/easy/http/#http1.1c2 [Accessed 7 May 2017</a:t>
            </a:r>
            <a:r>
              <a:rPr lang="en-US" dirty="0" smtClean="0"/>
              <a:t>].</a:t>
            </a:r>
          </a:p>
          <a:p>
            <a:r>
              <a:rPr lang="en-US" dirty="0"/>
              <a:t>W3c.es. (2017). </a:t>
            </a:r>
            <a:r>
              <a:rPr lang="en-US" i="1" dirty="0" err="1" smtClean="0"/>
              <a:t>Guía</a:t>
            </a:r>
            <a:r>
              <a:rPr lang="en-US" i="1" dirty="0" smtClean="0"/>
              <a:t> </a:t>
            </a:r>
            <a:r>
              <a:rPr lang="en-US" i="1" dirty="0"/>
              <a:t>Breve de </a:t>
            </a:r>
            <a:r>
              <a:rPr lang="en-US" i="1" dirty="0" err="1" smtClean="0"/>
              <a:t>Estándares</a:t>
            </a:r>
            <a:r>
              <a:rPr lang="en-US" i="1" dirty="0" smtClean="0"/>
              <a:t> </a:t>
            </a:r>
            <a:r>
              <a:rPr lang="en-US" i="1" dirty="0"/>
              <a:t>Web</a:t>
            </a:r>
            <a:r>
              <a:rPr lang="en-US" dirty="0"/>
              <a:t>. [online] Available at: http://www.w3c.es/</a:t>
            </a:r>
            <a:r>
              <a:rPr lang="en-US" dirty="0" err="1"/>
              <a:t>Divulgacion</a:t>
            </a:r>
            <a:r>
              <a:rPr lang="en-US" dirty="0"/>
              <a:t>/</a:t>
            </a:r>
            <a:r>
              <a:rPr lang="en-US" dirty="0" err="1"/>
              <a:t>GuiasBreves</a:t>
            </a:r>
            <a:r>
              <a:rPr lang="en-US" dirty="0"/>
              <a:t>/</a:t>
            </a:r>
            <a:r>
              <a:rPr lang="en-US" dirty="0" err="1"/>
              <a:t>Estandares</a:t>
            </a:r>
            <a:r>
              <a:rPr lang="en-US" dirty="0"/>
              <a:t> [Accessed 7 May 2017</a:t>
            </a:r>
            <a:r>
              <a:rPr lang="en-US" dirty="0" smtClean="0"/>
              <a:t>].</a:t>
            </a:r>
          </a:p>
          <a:p>
            <a:r>
              <a:rPr lang="en-US" dirty="0" err="1"/>
              <a:t>Fernández</a:t>
            </a:r>
            <a:r>
              <a:rPr lang="en-US" dirty="0"/>
              <a:t> </a:t>
            </a:r>
            <a:r>
              <a:rPr lang="en-US" dirty="0" err="1"/>
              <a:t>Acebal</a:t>
            </a:r>
            <a:r>
              <a:rPr lang="en-US" dirty="0"/>
              <a:t>, C. (2004). </a:t>
            </a:r>
            <a:r>
              <a:rPr lang="en-US" i="1" dirty="0" err="1"/>
              <a:t>Creación</a:t>
            </a:r>
            <a:r>
              <a:rPr lang="en-US" i="1" dirty="0"/>
              <a:t> de </a:t>
            </a:r>
            <a:r>
              <a:rPr lang="en-US" i="1" dirty="0" err="1"/>
              <a:t>sitios</a:t>
            </a:r>
            <a:r>
              <a:rPr lang="en-US" i="1" dirty="0"/>
              <a:t> Web </a:t>
            </a:r>
            <a:r>
              <a:rPr lang="en-US" i="1" dirty="0" err="1"/>
              <a:t>mediante</a:t>
            </a:r>
            <a:r>
              <a:rPr lang="en-US" i="1" dirty="0"/>
              <a:t> </a:t>
            </a:r>
            <a:r>
              <a:rPr lang="en-US" i="1" dirty="0" err="1"/>
              <a:t>estándares</a:t>
            </a:r>
            <a:r>
              <a:rPr lang="en-US" dirty="0"/>
              <a:t>. 1st ed. [</a:t>
            </a:r>
            <a:r>
              <a:rPr lang="en-US" dirty="0" err="1"/>
              <a:t>ebook</a:t>
            </a:r>
            <a:r>
              <a:rPr lang="en-US" dirty="0"/>
              <a:t>] Universidad de Oviedo. Available at: http://www.w3c.es/</a:t>
            </a:r>
            <a:r>
              <a:rPr lang="en-US" dirty="0" err="1"/>
              <a:t>gira</a:t>
            </a:r>
            <a:r>
              <a:rPr lang="en-US" dirty="0"/>
              <a:t>/</a:t>
            </a:r>
            <a:r>
              <a:rPr lang="en-US" dirty="0" err="1"/>
              <a:t>paradas</a:t>
            </a:r>
            <a:r>
              <a:rPr lang="en-US" dirty="0"/>
              <a:t>/</a:t>
            </a:r>
            <a:r>
              <a:rPr lang="en-US" dirty="0" err="1"/>
              <a:t>presentaciones</a:t>
            </a:r>
            <a:r>
              <a:rPr lang="en-US" dirty="0"/>
              <a:t>/</a:t>
            </a:r>
            <a:r>
              <a:rPr lang="en-US" dirty="0" err="1"/>
              <a:t>Acebal_EstandaresWeb.pdf</a:t>
            </a:r>
            <a:r>
              <a:rPr lang="en-US" dirty="0"/>
              <a:t> [Accessed 7 May 2017].</a:t>
            </a:r>
          </a:p>
        </p:txBody>
      </p:sp>
    </p:spTree>
    <p:extLst>
      <p:ext uri="{BB962C8B-B14F-4D97-AF65-F5344CB8AC3E}">
        <p14:creationId xmlns:p14="http://schemas.microsoft.com/office/powerpoint/2010/main" val="163010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i="1" dirty="0" smtClean="0"/>
              <a:t>Full-</a:t>
            </a:r>
            <a:r>
              <a:rPr lang="es-EC" i="1" dirty="0" err="1" smtClean="0"/>
              <a:t>Stack</a:t>
            </a:r>
            <a:endParaRPr lang="es-EC" i="1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10" y="1825625"/>
            <a:ext cx="5081180" cy="4351338"/>
          </a:xfrm>
        </p:spPr>
      </p:pic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C" dirty="0" smtClean="0"/>
              <a:t>Conceptos</a:t>
            </a:r>
          </a:p>
          <a:p>
            <a:r>
              <a:rPr lang="es-EC" smtClean="0"/>
              <a:t>Tecnologías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088486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Introducción</a:t>
            </a:r>
            <a:r>
              <a:rPr lang="en-US" dirty="0" smtClean="0"/>
              <a:t> al World Wide Web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90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World Wide Web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414" y="1543792"/>
            <a:ext cx="5060566" cy="33709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40990" y="5142015"/>
            <a:ext cx="1710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</a:t>
            </a:r>
            <a:r>
              <a:rPr lang="en-US"/>
              <a:t>im </a:t>
            </a:r>
            <a:r>
              <a:rPr lang="en-US" smtClean="0"/>
              <a:t>Berners-Lee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320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Historia</a:t>
            </a:r>
            <a:endParaRPr lang="es-EC" dirty="0"/>
          </a:p>
        </p:txBody>
      </p:sp>
      <p:cxnSp>
        <p:nvCxnSpPr>
          <p:cNvPr id="8" name="Conector recto 7"/>
          <p:cNvCxnSpPr/>
          <p:nvPr/>
        </p:nvCxnSpPr>
        <p:spPr>
          <a:xfrm>
            <a:off x="2423592" y="4005064"/>
            <a:ext cx="691276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>
            <a:off x="2423592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>
            <a:off x="3359696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>
          <a:xfrm>
            <a:off x="4655840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5951984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032104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8184232" y="3861048"/>
            <a:ext cx="0" cy="2880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/>
          <p:cNvSpPr txBox="1"/>
          <p:nvPr/>
        </p:nvSpPr>
        <p:spPr>
          <a:xfrm>
            <a:off x="2130890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1945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3066994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1970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4363138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1980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5659282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1990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6667394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2000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7963538" y="42210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2010</a:t>
            </a:r>
          </a:p>
        </p:txBody>
      </p:sp>
      <p:sp>
        <p:nvSpPr>
          <p:cNvPr id="23" name="Abrir llave 22"/>
          <p:cNvSpPr/>
          <p:nvPr/>
        </p:nvSpPr>
        <p:spPr>
          <a:xfrm rot="5400000" flipH="1" flipV="1">
            <a:off x="2787110" y="4368581"/>
            <a:ext cx="242736" cy="902436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4" name="Abrir llave 23"/>
          <p:cNvSpPr/>
          <p:nvPr/>
        </p:nvSpPr>
        <p:spPr>
          <a:xfrm rot="5400000" flipH="1" flipV="1">
            <a:off x="3952049" y="4237374"/>
            <a:ext cx="242737" cy="1164848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5" name="Abrir llave 24"/>
          <p:cNvSpPr/>
          <p:nvPr/>
        </p:nvSpPr>
        <p:spPr>
          <a:xfrm rot="5400000" flipH="1" flipV="1">
            <a:off x="5208167" y="4293185"/>
            <a:ext cx="242736" cy="1084793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6" name="Abrir llave 25"/>
          <p:cNvSpPr/>
          <p:nvPr/>
        </p:nvSpPr>
        <p:spPr>
          <a:xfrm rot="5400000" flipH="1" flipV="1">
            <a:off x="6396298" y="4321143"/>
            <a:ext cx="242738" cy="1028875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7" name="Abrir llave 26"/>
          <p:cNvSpPr/>
          <p:nvPr/>
        </p:nvSpPr>
        <p:spPr>
          <a:xfrm rot="5400000" flipH="1" flipV="1">
            <a:off x="7548426" y="4321143"/>
            <a:ext cx="242738" cy="1028875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8" name="Abrir llave 27"/>
          <p:cNvSpPr/>
          <p:nvPr/>
        </p:nvSpPr>
        <p:spPr>
          <a:xfrm rot="5400000" flipH="1" flipV="1">
            <a:off x="8999985" y="4028728"/>
            <a:ext cx="226958" cy="1597924"/>
          </a:xfrm>
          <a:prstGeom prst="lef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2" name="CuadroTexto 1"/>
          <p:cNvSpPr txBox="1"/>
          <p:nvPr/>
        </p:nvSpPr>
        <p:spPr>
          <a:xfrm>
            <a:off x="2025213" y="1147199"/>
            <a:ext cx="15168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1400" dirty="0"/>
              <a:t>Primer computador electrónico (ENIAC)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2832466" y="2668465"/>
            <a:ext cx="862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ARPANET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3281149" y="1835823"/>
            <a:ext cx="18187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Protocolos de Internet</a:t>
            </a:r>
          </a:p>
          <a:p>
            <a:r>
              <a:rPr lang="es-EC" sz="1400" dirty="0"/>
              <a:t>(TCP/IP)</a:t>
            </a:r>
          </a:p>
        </p:txBody>
      </p:sp>
      <p:sp>
        <p:nvSpPr>
          <p:cNvPr id="31" name="CuadroTexto 30"/>
          <p:cNvSpPr txBox="1"/>
          <p:nvPr/>
        </p:nvSpPr>
        <p:spPr>
          <a:xfrm>
            <a:off x="5182285" y="1147411"/>
            <a:ext cx="14352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 err="1"/>
              <a:t>World</a:t>
            </a:r>
            <a:r>
              <a:rPr lang="es-EC" sz="1400" dirty="0"/>
              <a:t> Wide Web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5591944" y="2993486"/>
            <a:ext cx="7738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Amazon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5996874" y="2500464"/>
            <a:ext cx="7040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Google</a:t>
            </a:r>
          </a:p>
        </p:txBody>
      </p:sp>
      <p:sp>
        <p:nvSpPr>
          <p:cNvPr id="34" name="CuadroTexto 33"/>
          <p:cNvSpPr txBox="1"/>
          <p:nvPr/>
        </p:nvSpPr>
        <p:spPr>
          <a:xfrm>
            <a:off x="6741559" y="2155604"/>
            <a:ext cx="8787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Facebook</a:t>
            </a:r>
          </a:p>
        </p:txBody>
      </p:sp>
      <p:sp>
        <p:nvSpPr>
          <p:cNvPr id="35" name="CuadroTexto 34"/>
          <p:cNvSpPr txBox="1"/>
          <p:nvPr/>
        </p:nvSpPr>
        <p:spPr>
          <a:xfrm>
            <a:off x="7422003" y="2912284"/>
            <a:ext cx="4955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Ajax</a:t>
            </a:r>
          </a:p>
        </p:txBody>
      </p:sp>
      <p:sp>
        <p:nvSpPr>
          <p:cNvPr id="36" name="CuadroTexto 35"/>
          <p:cNvSpPr txBox="1"/>
          <p:nvPr/>
        </p:nvSpPr>
        <p:spPr>
          <a:xfrm>
            <a:off x="7725791" y="2379872"/>
            <a:ext cx="108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Amazon EC2</a:t>
            </a:r>
          </a:p>
        </p:txBody>
      </p:sp>
      <p:sp>
        <p:nvSpPr>
          <p:cNvPr id="37" name="CuadroTexto 36"/>
          <p:cNvSpPr txBox="1"/>
          <p:nvPr/>
        </p:nvSpPr>
        <p:spPr>
          <a:xfrm>
            <a:off x="8549045" y="1735583"/>
            <a:ext cx="7056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HTML5</a:t>
            </a:r>
          </a:p>
        </p:txBody>
      </p:sp>
      <p:sp>
        <p:nvSpPr>
          <p:cNvPr id="3" name="Elipse 2"/>
          <p:cNvSpPr/>
          <p:nvPr/>
        </p:nvSpPr>
        <p:spPr>
          <a:xfrm>
            <a:off x="2495600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38" name="Elipse 37"/>
          <p:cNvSpPr/>
          <p:nvPr/>
        </p:nvSpPr>
        <p:spPr>
          <a:xfrm>
            <a:off x="3143672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39" name="Elipse 38"/>
          <p:cNvSpPr/>
          <p:nvPr/>
        </p:nvSpPr>
        <p:spPr>
          <a:xfrm>
            <a:off x="4799856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0" name="Elipse 39"/>
          <p:cNvSpPr/>
          <p:nvPr/>
        </p:nvSpPr>
        <p:spPr>
          <a:xfrm>
            <a:off x="5735960" y="3933056"/>
            <a:ext cx="144016" cy="14401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1" name="Elipse 40"/>
          <p:cNvSpPr/>
          <p:nvPr/>
        </p:nvSpPr>
        <p:spPr>
          <a:xfrm>
            <a:off x="6456040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2" name="Elipse 41"/>
          <p:cNvSpPr/>
          <p:nvPr/>
        </p:nvSpPr>
        <p:spPr>
          <a:xfrm>
            <a:off x="6816080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3" name="Elipse 42"/>
          <p:cNvSpPr/>
          <p:nvPr/>
        </p:nvSpPr>
        <p:spPr>
          <a:xfrm>
            <a:off x="7248128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4" name="Elipse 43"/>
          <p:cNvSpPr/>
          <p:nvPr/>
        </p:nvSpPr>
        <p:spPr>
          <a:xfrm>
            <a:off x="7464152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5" name="Elipse 44"/>
          <p:cNvSpPr/>
          <p:nvPr/>
        </p:nvSpPr>
        <p:spPr>
          <a:xfrm>
            <a:off x="7680176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6" name="Elipse 45"/>
          <p:cNvSpPr/>
          <p:nvPr/>
        </p:nvSpPr>
        <p:spPr>
          <a:xfrm>
            <a:off x="8400256" y="3933056"/>
            <a:ext cx="144016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7" name="Forma libre 6"/>
          <p:cNvSpPr/>
          <p:nvPr/>
        </p:nvSpPr>
        <p:spPr>
          <a:xfrm>
            <a:off x="2122928" y="2201779"/>
            <a:ext cx="389323" cy="1714428"/>
          </a:xfrm>
          <a:custGeom>
            <a:avLst/>
            <a:gdLst>
              <a:gd name="connsiteX0" fmla="*/ 219220 w 389323"/>
              <a:gd name="connsiteY0" fmla="*/ 0 h 1714428"/>
              <a:gd name="connsiteX1" fmla="*/ 2652 w 389323"/>
              <a:gd name="connsiteY1" fmla="*/ 866274 h 1714428"/>
              <a:gd name="connsiteX2" fmla="*/ 351568 w 389323"/>
              <a:gd name="connsiteY2" fmla="*/ 1636295 h 1714428"/>
              <a:gd name="connsiteX3" fmla="*/ 363599 w 389323"/>
              <a:gd name="connsiteY3" fmla="*/ 1648326 h 1714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323" h="1714428">
                <a:moveTo>
                  <a:pt x="219220" y="0"/>
                </a:moveTo>
                <a:cubicBezTo>
                  <a:pt x="99907" y="296779"/>
                  <a:pt x="-19406" y="593558"/>
                  <a:pt x="2652" y="866274"/>
                </a:cubicBezTo>
                <a:cubicBezTo>
                  <a:pt x="24710" y="1138990"/>
                  <a:pt x="291410" y="1505953"/>
                  <a:pt x="351568" y="1636295"/>
                </a:cubicBezTo>
                <a:cubicBezTo>
                  <a:pt x="411726" y="1766637"/>
                  <a:pt x="387662" y="1707481"/>
                  <a:pt x="363599" y="1648326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7" name="Forma libre 16"/>
          <p:cNvSpPr/>
          <p:nvPr/>
        </p:nvSpPr>
        <p:spPr>
          <a:xfrm>
            <a:off x="3215680" y="2987096"/>
            <a:ext cx="161412" cy="873953"/>
          </a:xfrm>
          <a:custGeom>
            <a:avLst/>
            <a:gdLst>
              <a:gd name="connsiteX0" fmla="*/ 0 w 168671"/>
              <a:gd name="connsiteY0" fmla="*/ 0 h 960273"/>
              <a:gd name="connsiteX1" fmla="*/ 168442 w 168671"/>
              <a:gd name="connsiteY1" fmla="*/ 300789 h 960273"/>
              <a:gd name="connsiteX2" fmla="*/ 36095 w 168671"/>
              <a:gd name="connsiteY2" fmla="*/ 890337 h 960273"/>
              <a:gd name="connsiteX3" fmla="*/ 24063 w 168671"/>
              <a:gd name="connsiteY3" fmla="*/ 926432 h 960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671" h="960273">
                <a:moveTo>
                  <a:pt x="0" y="0"/>
                </a:moveTo>
                <a:cubicBezTo>
                  <a:pt x="81213" y="76200"/>
                  <a:pt x="162426" y="152400"/>
                  <a:pt x="168442" y="300789"/>
                </a:cubicBezTo>
                <a:cubicBezTo>
                  <a:pt x="174458" y="449179"/>
                  <a:pt x="60158" y="786063"/>
                  <a:pt x="36095" y="890337"/>
                </a:cubicBezTo>
                <a:cubicBezTo>
                  <a:pt x="12032" y="994611"/>
                  <a:pt x="18047" y="960521"/>
                  <a:pt x="24063" y="926432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1" name="Forma libre 50"/>
          <p:cNvSpPr/>
          <p:nvPr/>
        </p:nvSpPr>
        <p:spPr>
          <a:xfrm>
            <a:off x="4002505" y="2261592"/>
            <a:ext cx="854242" cy="1612576"/>
          </a:xfrm>
          <a:custGeom>
            <a:avLst/>
            <a:gdLst>
              <a:gd name="connsiteX0" fmla="*/ 0 w 854242"/>
              <a:gd name="connsiteY0" fmla="*/ 345 h 1612576"/>
              <a:gd name="connsiteX1" fmla="*/ 565484 w 854242"/>
              <a:gd name="connsiteY1" fmla="*/ 265040 h 1612576"/>
              <a:gd name="connsiteX2" fmla="*/ 854242 w 854242"/>
              <a:gd name="connsiteY2" fmla="*/ 1612576 h 1612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4242" h="1612576">
                <a:moveTo>
                  <a:pt x="0" y="345"/>
                </a:moveTo>
                <a:cubicBezTo>
                  <a:pt x="211555" y="-1660"/>
                  <a:pt x="423110" y="-3665"/>
                  <a:pt x="565484" y="265040"/>
                </a:cubicBezTo>
                <a:cubicBezTo>
                  <a:pt x="707858" y="533745"/>
                  <a:pt x="781050" y="1073160"/>
                  <a:pt x="854242" y="1612576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3" name="Forma libre 52"/>
          <p:cNvSpPr/>
          <p:nvPr/>
        </p:nvSpPr>
        <p:spPr>
          <a:xfrm>
            <a:off x="5399829" y="1527195"/>
            <a:ext cx="276087" cy="2334283"/>
          </a:xfrm>
          <a:custGeom>
            <a:avLst/>
            <a:gdLst>
              <a:gd name="connsiteX0" fmla="*/ 216596 w 300817"/>
              <a:gd name="connsiteY0" fmla="*/ 0 h 2514600"/>
              <a:gd name="connsiteX1" fmla="*/ 27 w 300817"/>
              <a:gd name="connsiteY1" fmla="*/ 625642 h 2514600"/>
              <a:gd name="connsiteX2" fmla="*/ 228627 w 300817"/>
              <a:gd name="connsiteY2" fmla="*/ 1564105 h 2514600"/>
              <a:gd name="connsiteX3" fmla="*/ 144406 w 300817"/>
              <a:gd name="connsiteY3" fmla="*/ 2189748 h 2514600"/>
              <a:gd name="connsiteX4" fmla="*/ 300817 w 300817"/>
              <a:gd name="connsiteY4" fmla="*/ 251460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817" h="2514600">
                <a:moveTo>
                  <a:pt x="216596" y="0"/>
                </a:moveTo>
                <a:cubicBezTo>
                  <a:pt x="107309" y="182479"/>
                  <a:pt x="-1978" y="364958"/>
                  <a:pt x="27" y="625642"/>
                </a:cubicBezTo>
                <a:cubicBezTo>
                  <a:pt x="2032" y="886326"/>
                  <a:pt x="204564" y="1303421"/>
                  <a:pt x="228627" y="1564105"/>
                </a:cubicBezTo>
                <a:cubicBezTo>
                  <a:pt x="252690" y="1824789"/>
                  <a:pt x="132374" y="2031332"/>
                  <a:pt x="144406" y="2189748"/>
                </a:cubicBezTo>
                <a:cubicBezTo>
                  <a:pt x="156438" y="2348164"/>
                  <a:pt x="228627" y="2431382"/>
                  <a:pt x="300817" y="2514600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5" name="Forma libre 54"/>
          <p:cNvSpPr/>
          <p:nvPr/>
        </p:nvSpPr>
        <p:spPr>
          <a:xfrm>
            <a:off x="6336632" y="3170688"/>
            <a:ext cx="168442" cy="703480"/>
          </a:xfrm>
          <a:custGeom>
            <a:avLst/>
            <a:gdLst>
              <a:gd name="connsiteX0" fmla="*/ 0 w 168442"/>
              <a:gd name="connsiteY0" fmla="*/ 5649 h 703480"/>
              <a:gd name="connsiteX1" fmla="*/ 96252 w 168442"/>
              <a:gd name="connsiteY1" fmla="*/ 101901 h 703480"/>
              <a:gd name="connsiteX2" fmla="*/ 168442 w 168442"/>
              <a:gd name="connsiteY2" fmla="*/ 703480 h 70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442" h="703480">
                <a:moveTo>
                  <a:pt x="0" y="5649"/>
                </a:moveTo>
                <a:cubicBezTo>
                  <a:pt x="34089" y="-4378"/>
                  <a:pt x="68178" y="-14404"/>
                  <a:pt x="96252" y="101901"/>
                </a:cubicBezTo>
                <a:cubicBezTo>
                  <a:pt x="124326" y="218206"/>
                  <a:pt x="146384" y="460843"/>
                  <a:pt x="168442" y="703480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6" name="Forma libre 55"/>
          <p:cNvSpPr/>
          <p:nvPr/>
        </p:nvSpPr>
        <p:spPr>
          <a:xfrm>
            <a:off x="6781800" y="2606957"/>
            <a:ext cx="340272" cy="1255180"/>
          </a:xfrm>
          <a:custGeom>
            <a:avLst/>
            <a:gdLst>
              <a:gd name="connsiteX0" fmla="*/ 0 w 340272"/>
              <a:gd name="connsiteY0" fmla="*/ 27959 h 1255180"/>
              <a:gd name="connsiteX1" fmla="*/ 336884 w 340272"/>
              <a:gd name="connsiteY1" fmla="*/ 160306 h 1255180"/>
              <a:gd name="connsiteX2" fmla="*/ 144379 w 340272"/>
              <a:gd name="connsiteY2" fmla="*/ 1255180 h 1255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0272" h="1255180">
                <a:moveTo>
                  <a:pt x="0" y="27959"/>
                </a:moveTo>
                <a:cubicBezTo>
                  <a:pt x="156410" y="-8136"/>
                  <a:pt x="312821" y="-44231"/>
                  <a:pt x="336884" y="160306"/>
                </a:cubicBezTo>
                <a:cubicBezTo>
                  <a:pt x="360947" y="364843"/>
                  <a:pt x="252663" y="810011"/>
                  <a:pt x="144379" y="1255180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7" name="Forma libre 56"/>
          <p:cNvSpPr/>
          <p:nvPr/>
        </p:nvSpPr>
        <p:spPr>
          <a:xfrm>
            <a:off x="7202681" y="2442411"/>
            <a:ext cx="120541" cy="1467852"/>
          </a:xfrm>
          <a:custGeom>
            <a:avLst/>
            <a:gdLst>
              <a:gd name="connsiteX0" fmla="*/ 96478 w 120541"/>
              <a:gd name="connsiteY0" fmla="*/ 0 h 1467852"/>
              <a:gd name="connsiteX1" fmla="*/ 225 w 120541"/>
              <a:gd name="connsiteY1" fmla="*/ 854242 h 1467852"/>
              <a:gd name="connsiteX2" fmla="*/ 120541 w 120541"/>
              <a:gd name="connsiteY2" fmla="*/ 1467852 h 1467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541" h="1467852">
                <a:moveTo>
                  <a:pt x="96478" y="0"/>
                </a:moveTo>
                <a:cubicBezTo>
                  <a:pt x="46346" y="304800"/>
                  <a:pt x="-3785" y="609600"/>
                  <a:pt x="225" y="854242"/>
                </a:cubicBezTo>
                <a:cubicBezTo>
                  <a:pt x="4235" y="1098884"/>
                  <a:pt x="62388" y="1283368"/>
                  <a:pt x="120541" y="1467852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58" name="Forma libre 57"/>
          <p:cNvSpPr/>
          <p:nvPr/>
        </p:nvSpPr>
        <p:spPr>
          <a:xfrm>
            <a:off x="7433845" y="3212433"/>
            <a:ext cx="226261" cy="637673"/>
          </a:xfrm>
          <a:custGeom>
            <a:avLst/>
            <a:gdLst>
              <a:gd name="connsiteX0" fmla="*/ 226261 w 226261"/>
              <a:gd name="connsiteY0" fmla="*/ 0 h 637673"/>
              <a:gd name="connsiteX1" fmla="*/ 9693 w 226261"/>
              <a:gd name="connsiteY1" fmla="*/ 348915 h 637673"/>
              <a:gd name="connsiteX2" fmla="*/ 57819 w 226261"/>
              <a:gd name="connsiteY2" fmla="*/ 637673 h 637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61" h="637673">
                <a:moveTo>
                  <a:pt x="226261" y="0"/>
                </a:moveTo>
                <a:cubicBezTo>
                  <a:pt x="132014" y="121318"/>
                  <a:pt x="37767" y="242636"/>
                  <a:pt x="9693" y="348915"/>
                </a:cubicBezTo>
                <a:cubicBezTo>
                  <a:pt x="-18381" y="455194"/>
                  <a:pt x="19719" y="546433"/>
                  <a:pt x="57819" y="637673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60" name="Forma libre 59"/>
          <p:cNvSpPr/>
          <p:nvPr/>
        </p:nvSpPr>
        <p:spPr>
          <a:xfrm>
            <a:off x="7834770" y="2683042"/>
            <a:ext cx="390059" cy="1257738"/>
          </a:xfrm>
          <a:custGeom>
            <a:avLst/>
            <a:gdLst>
              <a:gd name="connsiteX0" fmla="*/ 270505 w 390059"/>
              <a:gd name="connsiteY0" fmla="*/ 0 h 1257738"/>
              <a:gd name="connsiteX1" fmla="*/ 378789 w 390059"/>
              <a:gd name="connsiteY1" fmla="*/ 733926 h 1257738"/>
              <a:gd name="connsiteX2" fmla="*/ 29873 w 390059"/>
              <a:gd name="connsiteY2" fmla="*/ 1215190 h 1257738"/>
              <a:gd name="connsiteX3" fmla="*/ 41905 w 390059"/>
              <a:gd name="connsiteY3" fmla="*/ 1203158 h 125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059" h="1257738">
                <a:moveTo>
                  <a:pt x="270505" y="0"/>
                </a:moveTo>
                <a:cubicBezTo>
                  <a:pt x="344699" y="265697"/>
                  <a:pt x="418894" y="531394"/>
                  <a:pt x="378789" y="733926"/>
                </a:cubicBezTo>
                <a:cubicBezTo>
                  <a:pt x="338684" y="936458"/>
                  <a:pt x="86020" y="1136985"/>
                  <a:pt x="29873" y="1215190"/>
                </a:cubicBezTo>
                <a:cubicBezTo>
                  <a:pt x="-26274" y="1293395"/>
                  <a:pt x="7815" y="1248276"/>
                  <a:pt x="41905" y="120315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61" name="Forma libre 60"/>
          <p:cNvSpPr/>
          <p:nvPr/>
        </p:nvSpPr>
        <p:spPr>
          <a:xfrm>
            <a:off x="8526379" y="2009274"/>
            <a:ext cx="501746" cy="1816768"/>
          </a:xfrm>
          <a:custGeom>
            <a:avLst/>
            <a:gdLst>
              <a:gd name="connsiteX0" fmla="*/ 264695 w 501746"/>
              <a:gd name="connsiteY0" fmla="*/ 0 h 1816768"/>
              <a:gd name="connsiteX1" fmla="*/ 493295 w 501746"/>
              <a:gd name="connsiteY1" fmla="*/ 878305 h 1816768"/>
              <a:gd name="connsiteX2" fmla="*/ 0 w 501746"/>
              <a:gd name="connsiteY2" fmla="*/ 1816768 h 1816768"/>
              <a:gd name="connsiteX3" fmla="*/ 0 w 501746"/>
              <a:gd name="connsiteY3" fmla="*/ 1816768 h 1816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1746" h="1816768">
                <a:moveTo>
                  <a:pt x="264695" y="0"/>
                </a:moveTo>
                <a:cubicBezTo>
                  <a:pt x="401053" y="287755"/>
                  <a:pt x="537411" y="575510"/>
                  <a:pt x="493295" y="878305"/>
                </a:cubicBezTo>
                <a:cubicBezTo>
                  <a:pt x="449179" y="1181100"/>
                  <a:pt x="0" y="1816768"/>
                  <a:pt x="0" y="1816768"/>
                </a:cubicBezTo>
                <a:lnTo>
                  <a:pt x="0" y="1816768"/>
                </a:ln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62" name="CuadroTexto 61"/>
          <p:cNvSpPr txBox="1"/>
          <p:nvPr/>
        </p:nvSpPr>
        <p:spPr>
          <a:xfrm>
            <a:off x="2505772" y="5141984"/>
            <a:ext cx="805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Militar</a:t>
            </a:r>
          </a:p>
        </p:txBody>
      </p:sp>
      <p:sp>
        <p:nvSpPr>
          <p:cNvPr id="64" name="CuadroTexto 63"/>
          <p:cNvSpPr txBox="1"/>
          <p:nvPr/>
        </p:nvSpPr>
        <p:spPr>
          <a:xfrm>
            <a:off x="3503712" y="5137815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Negocios</a:t>
            </a:r>
          </a:p>
        </p:txBody>
      </p:sp>
      <p:sp>
        <p:nvSpPr>
          <p:cNvPr id="65" name="CuadroTexto 64"/>
          <p:cNvSpPr txBox="1"/>
          <p:nvPr/>
        </p:nvSpPr>
        <p:spPr>
          <a:xfrm>
            <a:off x="4809200" y="5137815"/>
            <a:ext cx="1120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Era del PC</a:t>
            </a:r>
          </a:p>
        </p:txBody>
      </p:sp>
      <p:sp>
        <p:nvSpPr>
          <p:cNvPr id="66" name="CuadroTexto 65"/>
          <p:cNvSpPr txBox="1"/>
          <p:nvPr/>
        </p:nvSpPr>
        <p:spPr>
          <a:xfrm>
            <a:off x="6003230" y="5136534"/>
            <a:ext cx="963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Web 1.0</a:t>
            </a:r>
          </a:p>
        </p:txBody>
      </p:sp>
      <p:sp>
        <p:nvSpPr>
          <p:cNvPr id="67" name="CuadroTexto 66"/>
          <p:cNvSpPr txBox="1"/>
          <p:nvPr/>
        </p:nvSpPr>
        <p:spPr>
          <a:xfrm>
            <a:off x="7202681" y="5141984"/>
            <a:ext cx="963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Web 2.0</a:t>
            </a:r>
          </a:p>
        </p:txBody>
      </p:sp>
      <p:sp>
        <p:nvSpPr>
          <p:cNvPr id="68" name="CuadroTexto 67"/>
          <p:cNvSpPr txBox="1"/>
          <p:nvPr/>
        </p:nvSpPr>
        <p:spPr>
          <a:xfrm>
            <a:off x="8661116" y="5157192"/>
            <a:ext cx="963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Web 3.0</a:t>
            </a:r>
          </a:p>
        </p:txBody>
      </p:sp>
    </p:spTree>
    <p:extLst>
      <p:ext uri="{BB962C8B-B14F-4D97-AF65-F5344CB8AC3E}">
        <p14:creationId xmlns:p14="http://schemas.microsoft.com/office/powerpoint/2010/main" val="3638439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2251</TotalTime>
  <Words>1591</Words>
  <Application>Microsoft Office PowerPoint</Application>
  <PresentationFormat>Panorámica</PresentationFormat>
  <Paragraphs>300</Paragraphs>
  <Slides>52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52</vt:i4>
      </vt:variant>
    </vt:vector>
  </HeadingPairs>
  <TitlesOfParts>
    <vt:vector size="57" baseType="lpstr">
      <vt:lpstr>Arial</vt:lpstr>
      <vt:lpstr>Calibri</vt:lpstr>
      <vt:lpstr>Calibri Light</vt:lpstr>
      <vt:lpstr>Helvetica Light</vt:lpstr>
      <vt:lpstr>Tema de Office</vt:lpstr>
      <vt:lpstr> Desarrollo de Aplicaciones Web</vt:lpstr>
      <vt:lpstr>Contenido</vt:lpstr>
      <vt:lpstr>¿Por qué DAW? ¿Para qué DAW?</vt:lpstr>
      <vt:lpstr>Datos Generales</vt:lpstr>
      <vt:lpstr>Datos Generales</vt:lpstr>
      <vt:lpstr>Full-Stack</vt:lpstr>
      <vt:lpstr>Introducción al World Wide Web</vt:lpstr>
      <vt:lpstr>World Wide Web</vt:lpstr>
      <vt:lpstr>Historia</vt:lpstr>
      <vt:lpstr>Introducción a la Web</vt:lpstr>
      <vt:lpstr>Presentación de PowerPoint</vt:lpstr>
      <vt:lpstr>Diferencia entre Internet y la Web</vt:lpstr>
      <vt:lpstr>Presentación de PowerPoint</vt:lpstr>
      <vt:lpstr>Modelo Cliente-Servidor</vt:lpstr>
      <vt:lpstr>Modelo Cliente-Servidor</vt:lpstr>
      <vt:lpstr>Modelo 2, 3, N-capas</vt:lpstr>
      <vt:lpstr>Aplicaciones Web</vt:lpstr>
      <vt:lpstr>Aplicaciones Web</vt:lpstr>
      <vt:lpstr>Protocolo HTTP</vt:lpstr>
      <vt:lpstr>Protocolo HTTP</vt:lpstr>
      <vt:lpstr>HTTP</vt:lpstr>
      <vt:lpstr>Presentación de PowerPoint</vt:lpstr>
      <vt:lpstr>Solicitud HTTP</vt:lpstr>
      <vt:lpstr>Presentación de PowerPoint</vt:lpstr>
      <vt:lpstr>Respuestas HTTP</vt:lpstr>
      <vt:lpstr>Presentación de PowerPoint</vt:lpstr>
      <vt:lpstr>Presentación de PowerPoint</vt:lpstr>
      <vt:lpstr>HTTP 1.0: Stateless</vt:lpstr>
      <vt:lpstr>Versión HTTP</vt:lpstr>
      <vt:lpstr>Líneas de encabezado</vt:lpstr>
      <vt:lpstr>Cuerpo del mensaje</vt:lpstr>
      <vt:lpstr>HTTP 1.1</vt:lpstr>
      <vt:lpstr>HTTP 1.1: Keep-alive</vt:lpstr>
      <vt:lpstr>HTTP 1.1</vt:lpstr>
      <vt:lpstr>HTTP 1.1: Chunked Transfer-Encoding</vt:lpstr>
      <vt:lpstr>Presentación de PowerPoint</vt:lpstr>
      <vt:lpstr>Estándares Web</vt:lpstr>
      <vt:lpstr>Estándares Web</vt:lpstr>
      <vt:lpstr>Presentación de PowerPoint</vt:lpstr>
      <vt:lpstr>Presentación de PowerPoint</vt:lpstr>
      <vt:lpstr>Importancia</vt:lpstr>
      <vt:lpstr>¿Con qué?</vt:lpstr>
      <vt:lpstr>Presentación de PowerPoint</vt:lpstr>
      <vt:lpstr>Otras iniciativas</vt:lpstr>
      <vt:lpstr>Tipos de Aplicaciones Web</vt:lpstr>
      <vt:lpstr>Evolución de la Web</vt:lpstr>
      <vt:lpstr>Web</vt:lpstr>
      <vt:lpstr>Presentación de PowerPoint</vt:lpstr>
      <vt:lpstr>Mashups</vt:lpstr>
      <vt:lpstr>SPAs</vt:lpstr>
      <vt:lpstr>Tarea</vt:lpstr>
      <vt:lpstr>Bibliografía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198</cp:revision>
  <dcterms:created xsi:type="dcterms:W3CDTF">2017-05-02T21:53:04Z</dcterms:created>
  <dcterms:modified xsi:type="dcterms:W3CDTF">2018-09-26T20:05:42Z</dcterms:modified>
</cp:coreProperties>
</file>

<file path=docProps/thumbnail.jpeg>
</file>